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7" r:id="rId4"/>
    <p:sldId id="261" r:id="rId5"/>
    <p:sldId id="266" r:id="rId6"/>
    <p:sldId id="260" r:id="rId7"/>
    <p:sldId id="262" r:id="rId8"/>
    <p:sldId id="263" r:id="rId9"/>
    <p:sldId id="265" r:id="rId10"/>
    <p:sldId id="269" r:id="rId11"/>
    <p:sldId id="270" r:id="rId12"/>
    <p:sldId id="258" r:id="rId13"/>
    <p:sldId id="267" r:id="rId14"/>
    <p:sldId id="268" r:id="rId15"/>
    <p:sldId id="259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BFA441-B665-4F86-8F53-ABEE74A97FFF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BBB9E98-B4CE-4FC6-AC84-CB94FC61E2A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memapping.com/map/fl/miami-dadecounty" TargetMode="External"/><Relationship Id="rId2" Type="http://schemas.openxmlformats.org/officeDocument/2006/relationships/hyperlink" Target="http://maps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ng.com/map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tchgeo.com/" TargetMode="External"/><Relationship Id="rId2" Type="http://schemas.openxmlformats.org/officeDocument/2006/relationships/hyperlink" Target="http://www.familywatchdog.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.dot.state.fl.us/FloridaTrafficOnline/viewer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tlets.com/" TargetMode="External"/><Relationship Id="rId2" Type="http://schemas.openxmlformats.org/officeDocument/2006/relationships/hyperlink" Target="https://www.hoover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ilchimp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amiherald.com/" TargetMode="External"/><Relationship Id="rId2" Type="http://schemas.openxmlformats.org/officeDocument/2006/relationships/hyperlink" Target="http://www.miamitodaynew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e-sources.com/" TargetMode="External"/><Relationship Id="rId5" Type="http://schemas.openxmlformats.org/officeDocument/2006/relationships/hyperlink" Target="http://www.bizjournals.com/southflorida/news/" TargetMode="External"/><Relationship Id="rId4" Type="http://schemas.openxmlformats.org/officeDocument/2006/relationships/hyperlink" Target="http://therealdeal.com/miam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ef.imapp.com/ilinks/search" TargetMode="External"/><Relationship Id="rId2" Type="http://schemas.openxmlformats.org/officeDocument/2006/relationships/hyperlink" Target="https://lastpas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nline2pdf.com/" TargetMode="External"/><Relationship Id="rId4" Type="http://schemas.openxmlformats.org/officeDocument/2006/relationships/hyperlink" Target="http://www.workingdays.u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ami21.org/" TargetMode="External"/><Relationship Id="rId2" Type="http://schemas.openxmlformats.org/officeDocument/2006/relationships/hyperlink" Target="http://gisims2.co.miami-dade.fl.us/MyHome/propmap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nicode.com/" TargetMode="External"/><Relationship Id="rId5" Type="http://schemas.openxmlformats.org/officeDocument/2006/relationships/hyperlink" Target="http://library.municode.com/HTML/10620/level2/PTIIICOOR_CH33ZO.html" TargetMode="External"/><Relationship Id="rId4" Type="http://schemas.openxmlformats.org/officeDocument/2006/relationships/hyperlink" Target="http://maps.miamigis.com/miamizoningsit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miami-dadeclerk.com/officialrecords/Search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amidade.gov/transparency/" TargetMode="External"/><Relationship Id="rId2" Type="http://schemas.openxmlformats.org/officeDocument/2006/relationships/hyperlink" Target="http://www.miamidade.gov/zoning/track/home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isims2.miamidade.gov/emaps/viewer.htm" TargetMode="External"/><Relationship Id="rId4" Type="http://schemas.openxmlformats.org/officeDocument/2006/relationships/hyperlink" Target="http://bldgappl.miamidade.gov/microfil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porationwiki.com/" TargetMode="External"/><Relationship Id="rId2" Type="http://schemas.openxmlformats.org/officeDocument/2006/relationships/hyperlink" Target="http://search.sunbiz.org/Inquiry/CorporationSearch/ByNam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miami-dadeclerk.com/CJIS/CaseSearch.aspx" TargetMode="External"/><Relationship Id="rId2" Type="http://schemas.openxmlformats.org/officeDocument/2006/relationships/hyperlink" Target="http://www2.miami-dadeclerk.com/MF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amidade.gov/building/regulation3.asp" TargetMode="External"/><Relationship Id="rId5" Type="http://schemas.openxmlformats.org/officeDocument/2006/relationships/hyperlink" Target="http://www.miamidade.gov/planzone/track/" TargetMode="External"/><Relationship Id="rId4" Type="http://schemas.openxmlformats.org/officeDocument/2006/relationships/hyperlink" Target="http://www.miamidade.gov/zoning/track/home.as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amidade.gov/planning/library/maps/zoning.pdf" TargetMode="External"/><Relationship Id="rId2" Type="http://schemas.openxmlformats.org/officeDocument/2006/relationships/hyperlink" Target="http://gisims2.miamidade.gov/emaps/viewer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milywatchdog.u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floridalicense.com/" TargetMode="External"/><Relationship Id="rId2" Type="http://schemas.openxmlformats.org/officeDocument/2006/relationships/hyperlink" Target="http://www.flsenate.gov/statut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91000"/>
            <a:ext cx="7543800" cy="6858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dobe Caslon Pro Bold" pitchFamily="18" charset="0"/>
              </a:rPr>
              <a:t>Miami Association of Realtors July 2014</a:t>
            </a:r>
            <a:endParaRPr lang="en-US" sz="4800" dirty="0">
              <a:latin typeface="Adobe Caslon Pro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Guy and Tom’s Favorite FREE Websites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6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Adobe Caslon Pro Bold" pitchFamily="18" charset="0"/>
              </a:rPr>
              <a:t>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Adobe Caslon Pro Bold" pitchFamily="18" charset="0"/>
                <a:hlinkClick r:id="rId2"/>
              </a:rPr>
              <a:t>STREET VIEW </a:t>
            </a:r>
            <a:endParaRPr lang="en-US" sz="3600" dirty="0">
              <a:latin typeface="Adobe Caslon Pro Bold" pitchFamily="18" charset="0"/>
            </a:endParaRPr>
          </a:p>
          <a:p>
            <a:r>
              <a:rPr lang="en-US" sz="3600" dirty="0">
                <a:latin typeface="Adobe Caslon Pro Bold" pitchFamily="18" charset="0"/>
                <a:hlinkClick r:id="rId3"/>
              </a:rPr>
              <a:t>CRIME MAPS</a:t>
            </a:r>
            <a:endParaRPr lang="en-US" sz="3600" dirty="0">
              <a:latin typeface="Adobe Caslon Pro Bold" pitchFamily="18" charset="0"/>
            </a:endParaRPr>
          </a:p>
          <a:p>
            <a:r>
              <a:rPr lang="en-US" sz="3600" dirty="0">
                <a:latin typeface="Adobe Caslon Pro Bold" pitchFamily="18" charset="0"/>
                <a:hlinkClick r:id="rId4"/>
              </a:rPr>
              <a:t>AERIAL MAPS</a:t>
            </a:r>
            <a:endParaRPr lang="en-US" sz="36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MAPS</a:t>
            </a:r>
            <a:endParaRPr lang="en-US" sz="4800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CRIMINAL </a:t>
            </a:r>
            <a:r>
              <a:rPr lang="en-US" sz="3600" dirty="0">
                <a:latin typeface="Adobe Caslon Pro Bold" pitchFamily="18" charset="0"/>
                <a:hlinkClick r:id="rId2"/>
              </a:rPr>
              <a:t>MAPS</a:t>
            </a:r>
            <a:endParaRPr lang="en-US" sz="3600" dirty="0">
              <a:latin typeface="Adobe Caslon Pro Bold" pitchFamily="18" charset="0"/>
            </a:endParaRPr>
          </a:p>
          <a:p>
            <a:r>
              <a:rPr lang="en-US" sz="3600" dirty="0">
                <a:latin typeface="Adobe Caslon Pro Bold" pitchFamily="18" charset="0"/>
                <a:hlinkClick r:id="rId3"/>
              </a:rPr>
              <a:t>ADDRESS ON MAPS</a:t>
            </a:r>
            <a:endParaRPr lang="en-US" sz="3600" dirty="0">
              <a:latin typeface="Adobe Caslon Pro Bold" pitchFamily="18" charset="0"/>
            </a:endParaRPr>
          </a:p>
          <a:p>
            <a:r>
              <a:rPr lang="en-US" sz="3600" dirty="0">
                <a:latin typeface="Adobe Caslon Pro Bold" pitchFamily="18" charset="0"/>
                <a:hlinkClick r:id="rId4"/>
              </a:rPr>
              <a:t>TRAFFIC COUNTS</a:t>
            </a:r>
            <a:endParaRPr lang="en-US" sz="3600" dirty="0">
              <a:latin typeface="Adobe Caslon Pro Bold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0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BROKERAGE TOOLS</a:t>
            </a:r>
            <a:endParaRPr lang="en-US" sz="4800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POTENTIAL BUYERS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CRAIGSLIST ADS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4"/>
              </a:rPr>
              <a:t>EMAIL BLASTS</a:t>
            </a:r>
            <a:endParaRPr lang="en-US" sz="36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INFORMATIONAL</a:t>
            </a:r>
            <a:endParaRPr lang="en-US" sz="4800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MIAMITODAY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MIAMI HERALD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4"/>
              </a:rPr>
              <a:t>THE REAL DEAL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5"/>
              </a:rPr>
              <a:t>SOUTH FLORIDA JOURNAL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6"/>
              </a:rPr>
              <a:t>CRE-SOURCES</a:t>
            </a:r>
            <a:endParaRPr lang="en-US" sz="36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25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OTHER</a:t>
            </a:r>
            <a:endParaRPr lang="en-US" sz="4800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SAVE PASSWORDS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IMAPP</a:t>
            </a:r>
            <a:r>
              <a:rPr lang="en-US" sz="3600" dirty="0" smtClean="0">
                <a:latin typeface="Adobe Caslon Pro Bold" pitchFamily="18" charset="0"/>
              </a:rPr>
              <a:t> – Measurements</a:t>
            </a:r>
          </a:p>
          <a:p>
            <a:r>
              <a:rPr lang="en-US" sz="3600" dirty="0" smtClean="0">
                <a:latin typeface="Adobe Caslon Pro Bold" pitchFamily="18" charset="0"/>
              </a:rPr>
              <a:t>Example:  </a:t>
            </a:r>
            <a:r>
              <a:rPr lang="en-US" sz="3600" i="1" dirty="0">
                <a:latin typeface="Adobe Caslon Pro Bold" pitchFamily="18" charset="0"/>
              </a:rPr>
              <a:t>0140020000045</a:t>
            </a:r>
          </a:p>
          <a:p>
            <a:r>
              <a:rPr lang="en-US" sz="3600" dirty="0" smtClean="0">
                <a:latin typeface="Adobe Caslon Pro Bold" pitchFamily="18" charset="0"/>
                <a:hlinkClick r:id="rId4"/>
              </a:rPr>
              <a:t>CALCULATION OF </a:t>
            </a:r>
            <a:r>
              <a:rPr lang="en-US" sz="3600" dirty="0" smtClean="0">
                <a:latin typeface="Adobe Caslon Pro Bold" pitchFamily="18" charset="0"/>
                <a:hlinkClick r:id="rId4"/>
              </a:rPr>
              <a:t>DAYS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5"/>
              </a:rPr>
              <a:t>PDF ONLINE</a:t>
            </a:r>
            <a:endParaRPr lang="en-US" sz="36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6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Adobe Caslon Pro Bold" pitchFamily="18" charset="0"/>
              </a:rPr>
              <a:t>THE END</a:t>
            </a:r>
          </a:p>
        </p:txBody>
      </p:sp>
      <p:pic>
        <p:nvPicPr>
          <p:cNvPr id="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6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Caslon Pro Bold" pitchFamily="18" charset="0"/>
              </a:rPr>
              <a:t>Presented by:</a:t>
            </a: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</a:rPr>
              <a:t>Guy Trusty – Lodging and Hospitality </a:t>
            </a:r>
            <a:r>
              <a:rPr lang="en-US" sz="3600" dirty="0">
                <a:latin typeface="Adobe Caslon Pro Bold" pitchFamily="18" charset="0"/>
              </a:rPr>
              <a:t>Realty gtrusty@lhradvisors.net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</a:rPr>
              <a:t>Thomas J Dixon – Dixon Commercial Real Estate  </a:t>
            </a:r>
          </a:p>
          <a:p>
            <a:r>
              <a:rPr lang="en-US" sz="3600" dirty="0" smtClean="0">
                <a:latin typeface="Adobe Caslon Pro Bold" pitchFamily="18" charset="0"/>
              </a:rPr>
              <a:t>tom@tomdixon.com</a:t>
            </a:r>
            <a:endParaRPr lang="en-US" sz="36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1266371"/>
          </a:xfrm>
        </p:spPr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Property search</a:t>
            </a:r>
            <a:r>
              <a:rPr lang="en-US" dirty="0" smtClean="0">
                <a:latin typeface="Adobe Caslon Pro Bold" pitchFamily="18" charset="0"/>
              </a:rPr>
              <a:t/>
            </a:r>
            <a:br>
              <a:rPr lang="en-US" dirty="0" smtClean="0">
                <a:latin typeface="Adobe Caslon Pro Bold" pitchFamily="18" charset="0"/>
              </a:rPr>
            </a:b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rgbClr val="FF0000"/>
                </a:solidFill>
                <a:latin typeface="Adobe Caslon Pro Bold" pitchFamily="18" charset="0"/>
                <a:hlinkClick r:id="rId2"/>
              </a:rPr>
              <a:t>M-D Property Appraiser </a:t>
            </a:r>
            <a:r>
              <a:rPr lang="en-US" sz="3600" dirty="0" smtClean="0">
                <a:solidFill>
                  <a:srgbClr val="FF0000"/>
                </a:solidFill>
                <a:latin typeface="Adobe Caslon Pro Bold" pitchFamily="18" charset="0"/>
                <a:hlinkClick r:id="rId2"/>
              </a:rPr>
              <a:t>Website</a:t>
            </a:r>
            <a:endParaRPr lang="en-US" sz="3600" dirty="0" smtClean="0">
              <a:solidFill>
                <a:srgbClr val="FF0000"/>
              </a:solidFill>
              <a:latin typeface="Adobe Caslon Pro Bold" pitchFamily="18" charset="0"/>
            </a:endParaRPr>
          </a:p>
          <a:p>
            <a:r>
              <a:rPr lang="en-US" sz="2800" dirty="0" smtClean="0"/>
              <a:t>4479 NW 36 Street  05-3120-035-0010  PB-28 P-52</a:t>
            </a: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Zoning – Miami 21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4"/>
              </a:rPr>
              <a:t>Zoning – Miami Map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5"/>
              </a:rPr>
              <a:t>Zoning Codes-M-D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6"/>
              </a:rPr>
              <a:t>Municipal Codes Statewide</a:t>
            </a:r>
            <a:endParaRPr lang="en-US" sz="3600" dirty="0" smtClean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68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Property search</a:t>
            </a:r>
            <a:r>
              <a:rPr lang="en-US" dirty="0" smtClean="0">
                <a:latin typeface="Adobe Caslon Pro Bold" pitchFamily="18" charset="0"/>
              </a:rPr>
              <a:t/>
            </a:r>
            <a:br>
              <a:rPr lang="en-US" dirty="0" smtClean="0">
                <a:latin typeface="Adobe Caslon Pro Bold" pitchFamily="18" charset="0"/>
              </a:rPr>
            </a:b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dobe Caslon Pro Bold" pitchFamily="18" charset="0"/>
                <a:hlinkClick r:id="rId2"/>
              </a:rPr>
              <a:t>Sales </a:t>
            </a:r>
            <a:r>
              <a:rPr lang="en-US" sz="3600" dirty="0" smtClean="0">
                <a:latin typeface="Adobe Caslon Pro Bold" pitchFamily="18" charset="0"/>
                <a:hlinkClick r:id="rId2"/>
              </a:rPr>
              <a:t>History</a:t>
            </a:r>
            <a:r>
              <a:rPr lang="en-US" sz="3600" dirty="0" smtClean="0">
                <a:latin typeface="Adobe Caslon Pro Bold" pitchFamily="18" charset="0"/>
              </a:rPr>
              <a:t>  PB 28 P 52</a:t>
            </a:r>
            <a:endParaRPr lang="en-US" sz="3600" dirty="0">
              <a:latin typeface="Adobe Caslon Pro Bold" pitchFamily="18" charset="0"/>
            </a:endParaRPr>
          </a:p>
          <a:p>
            <a:pPr lvl="1"/>
            <a:r>
              <a:rPr lang="en-US" sz="3600" dirty="0">
                <a:latin typeface="Adobe Caslon Pro Bold" pitchFamily="18" charset="0"/>
              </a:rPr>
              <a:t>Review Ownership</a:t>
            </a:r>
          </a:p>
          <a:p>
            <a:pPr lvl="1"/>
            <a:r>
              <a:rPr lang="en-US" sz="3600" dirty="0" smtClean="0">
                <a:latin typeface="Adobe Caslon Pro Bold" pitchFamily="18" charset="0"/>
              </a:rPr>
              <a:t>Inspect Plat</a:t>
            </a:r>
          </a:p>
          <a:p>
            <a:pPr lvl="1"/>
            <a:r>
              <a:rPr lang="en-US" sz="3600" dirty="0" smtClean="0">
                <a:latin typeface="Adobe Caslon Pro Bold" pitchFamily="18" charset="0"/>
              </a:rPr>
              <a:t>Mortgages</a:t>
            </a:r>
          </a:p>
        </p:txBody>
      </p:sp>
    </p:spTree>
    <p:extLst>
      <p:ext uri="{BB962C8B-B14F-4D97-AF65-F5344CB8AC3E}">
        <p14:creationId xmlns:p14="http://schemas.microsoft.com/office/powerpoint/2010/main" val="2869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Property search</a:t>
            </a:r>
            <a:r>
              <a:rPr lang="en-US" dirty="0" smtClean="0">
                <a:latin typeface="Adobe Caslon Pro Bold" pitchFamily="18" charset="0"/>
              </a:rPr>
              <a:t/>
            </a:r>
            <a:br>
              <a:rPr lang="en-US" dirty="0" smtClean="0">
                <a:latin typeface="Adobe Caslon Pro Bold" pitchFamily="18" charset="0"/>
              </a:rPr>
            </a:b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M-D Permits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M-D Checkbook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4"/>
              </a:rPr>
              <a:t>M-D Microfilm of Building Plans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5"/>
              </a:rPr>
              <a:t>M-D </a:t>
            </a:r>
            <a:r>
              <a:rPr lang="en-US" sz="3600" dirty="0" err="1" smtClean="0">
                <a:latin typeface="Adobe Caslon Pro Bold" pitchFamily="18" charset="0"/>
                <a:hlinkClick r:id="rId5"/>
              </a:rPr>
              <a:t>Emaps</a:t>
            </a:r>
            <a:endParaRPr lang="en-US" sz="3600" dirty="0" smtClean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924800" cy="1143000"/>
          </a:xfrm>
        </p:spPr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Property search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Florida Corporate </a:t>
            </a:r>
            <a:r>
              <a:rPr lang="en-US" sz="3600" dirty="0">
                <a:latin typeface="Adobe Caslon Pro Bold" pitchFamily="18" charset="0"/>
                <a:hlinkClick r:id="rId2"/>
              </a:rPr>
              <a:t>I</a:t>
            </a:r>
            <a:r>
              <a:rPr lang="en-US" sz="3600" dirty="0" smtClean="0">
                <a:latin typeface="Adobe Caslon Pro Bold" pitchFamily="18" charset="0"/>
                <a:hlinkClick r:id="rId2"/>
              </a:rPr>
              <a:t>nformation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Ownership Connections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</a:rPr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57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848600" cy="1981200"/>
          </a:xfrm>
        </p:spPr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Miami-Dade</a:t>
            </a:r>
            <a:br>
              <a:rPr lang="en-US" sz="4800" dirty="0" smtClean="0">
                <a:latin typeface="Adobe Caslon Pro Bold" pitchFamily="18" charset="0"/>
              </a:rPr>
            </a:br>
            <a:r>
              <a:rPr lang="en-US" sz="4800" dirty="0" smtClean="0">
                <a:latin typeface="Adobe Caslon Pro Bold" pitchFamily="18" charset="0"/>
              </a:rPr>
              <a:t>Information</a:t>
            </a:r>
            <a:r>
              <a:rPr lang="en-US" dirty="0" smtClean="0">
                <a:latin typeface="Adobe Caslon Pro Bold" pitchFamily="18" charset="0"/>
              </a:rPr>
              <a:t/>
            </a:r>
            <a:br>
              <a:rPr lang="en-US" dirty="0" smtClean="0">
                <a:latin typeface="Adobe Caslon Pro Bold" pitchFamily="18" charset="0"/>
              </a:rPr>
            </a:b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514600"/>
            <a:ext cx="7924800" cy="4114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Foreclosures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Criminal Search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4"/>
              </a:rPr>
              <a:t>Permits</a:t>
            </a:r>
            <a:endParaRPr lang="en-US" sz="3600" dirty="0">
              <a:latin typeface="Adobe Caslon Pro Bold" pitchFamily="18" charset="0"/>
              <a:hlinkClick r:id="rId5"/>
            </a:endParaRPr>
          </a:p>
          <a:p>
            <a:r>
              <a:rPr lang="en-US" sz="3600" dirty="0" smtClean="0">
                <a:latin typeface="Adobe Caslon Pro Bold" pitchFamily="18" charset="0"/>
                <a:hlinkClick r:id="rId6"/>
              </a:rPr>
              <a:t>Unsafe Structures</a:t>
            </a:r>
            <a:endParaRPr lang="en-US" sz="3600" dirty="0" smtClean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848600" cy="1676400"/>
          </a:xfrm>
        </p:spPr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Miami-Dade</a:t>
            </a:r>
            <a:br>
              <a:rPr lang="en-US" sz="4800" dirty="0" smtClean="0">
                <a:latin typeface="Adobe Caslon Pro Bold" pitchFamily="18" charset="0"/>
              </a:rPr>
            </a:br>
            <a:r>
              <a:rPr lang="en-US" sz="4800" dirty="0" smtClean="0">
                <a:latin typeface="Adobe Caslon Pro Bold" pitchFamily="18" charset="0"/>
              </a:rPr>
              <a:t>Information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133600"/>
            <a:ext cx="7924800" cy="4114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GIS </a:t>
            </a:r>
            <a:r>
              <a:rPr lang="en-US" sz="3600" dirty="0">
                <a:latin typeface="Adobe Caslon Pro Bold" pitchFamily="18" charset="0"/>
                <a:hlinkClick r:id="rId2"/>
              </a:rPr>
              <a:t>Geographic Information System</a:t>
            </a:r>
            <a:endParaRPr lang="en-US" sz="3600" dirty="0">
              <a:latin typeface="Adobe Caslon Pro Bold" pitchFamily="18" charset="0"/>
            </a:endParaRPr>
          </a:p>
          <a:p>
            <a:r>
              <a:rPr lang="en-US" sz="3600" dirty="0">
                <a:latin typeface="Adobe Caslon Pro Bold" pitchFamily="18" charset="0"/>
                <a:hlinkClick r:id="rId3"/>
              </a:rPr>
              <a:t>M-D Z	ONING MAP</a:t>
            </a:r>
            <a:endParaRPr lang="en-US" sz="3600" dirty="0">
              <a:latin typeface="Adobe Caslon Pro Bold" pitchFamily="18" charset="0"/>
              <a:hlinkClick r:id="rId4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12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762000"/>
          </a:xfrm>
        </p:spPr>
        <p:txBody>
          <a:bodyPr/>
          <a:lstStyle/>
          <a:p>
            <a:r>
              <a:rPr lang="en-US" sz="4800" dirty="0" smtClean="0">
                <a:latin typeface="Adobe Caslon Pro Bold" pitchFamily="18" charset="0"/>
              </a:rPr>
              <a:t>FLORIDA INFO</a:t>
            </a:r>
            <a:r>
              <a:rPr lang="en-US" dirty="0" smtClean="0">
                <a:latin typeface="Adobe Caslon Pro Bold" pitchFamily="18" charset="0"/>
              </a:rPr>
              <a:t/>
            </a:r>
            <a:br>
              <a:rPr lang="en-US" dirty="0" smtClean="0">
                <a:latin typeface="Adobe Caslon Pro Bold" pitchFamily="18" charset="0"/>
              </a:rPr>
            </a:b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4114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dobe Caslon Pro Bold" pitchFamily="18" charset="0"/>
                <a:hlinkClick r:id="rId2"/>
              </a:rPr>
              <a:t>FLORIDA STATUTES</a:t>
            </a:r>
            <a:endParaRPr lang="en-US" sz="3600" dirty="0" smtClean="0">
              <a:latin typeface="Adobe Caslon Pro Bold" pitchFamily="18" charset="0"/>
            </a:endParaRPr>
          </a:p>
          <a:p>
            <a:r>
              <a:rPr lang="en-US" sz="3600" dirty="0" smtClean="0">
                <a:latin typeface="Adobe Caslon Pro Bold" pitchFamily="18" charset="0"/>
                <a:hlinkClick r:id="rId3"/>
              </a:rPr>
              <a:t>LICENSE SEARCH</a:t>
            </a:r>
            <a:endParaRPr lang="en-US" sz="36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Custom 4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FFFF00"/>
      </a:hlink>
      <a:folHlink>
        <a:srgbClr val="FFFF0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450</TotalTime>
  <Words>162</Words>
  <Application>Microsoft Office PowerPoint</Application>
  <PresentationFormat>On-screen Show (4:3)</PresentationFormat>
  <Paragraphs>63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Horizon</vt:lpstr>
      <vt:lpstr>Guy and Tom’s Favorite FREE Websites</vt:lpstr>
      <vt:lpstr>Presented by:</vt:lpstr>
      <vt:lpstr>Property search </vt:lpstr>
      <vt:lpstr>Property search </vt:lpstr>
      <vt:lpstr>Property search </vt:lpstr>
      <vt:lpstr>Property search </vt:lpstr>
      <vt:lpstr>Miami-Dade Information </vt:lpstr>
      <vt:lpstr>Miami-Dade Information </vt:lpstr>
      <vt:lpstr>FLORIDA INFO </vt:lpstr>
      <vt:lpstr>MAPS</vt:lpstr>
      <vt:lpstr>MAPS</vt:lpstr>
      <vt:lpstr>BROKERAGE TOOLS</vt:lpstr>
      <vt:lpstr>INFORMATIONAL</vt:lpstr>
      <vt:lpstr>OTHER</vt:lpstr>
      <vt:lpstr>PowerPoint Presentation</vt:lpstr>
    </vt:vector>
  </TitlesOfParts>
  <Company>Dixon Commercial Real Estate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Guy and Tom’s Favorite FREE Websites</dc:title>
  <dc:creator>Thomas Dixon</dc:creator>
  <cp:lastModifiedBy>Thomas Dixon</cp:lastModifiedBy>
  <cp:revision>43</cp:revision>
  <cp:lastPrinted>2013-05-01T18:49:19Z</cp:lastPrinted>
  <dcterms:created xsi:type="dcterms:W3CDTF">2013-04-30T13:53:12Z</dcterms:created>
  <dcterms:modified xsi:type="dcterms:W3CDTF">2014-07-18T18:27:43Z</dcterms:modified>
</cp:coreProperties>
</file>