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255" r:id="rId1"/>
    <p:sldMasterId id="2147484274" r:id="rId2"/>
    <p:sldMasterId id="2147484277" r:id="rId3"/>
  </p:sldMasterIdLst>
  <p:notesMasterIdLst>
    <p:notesMasterId r:id="rId103"/>
  </p:notesMasterIdLst>
  <p:handoutMasterIdLst>
    <p:handoutMasterId r:id="rId104"/>
  </p:handoutMasterIdLst>
  <p:sldIdLst>
    <p:sldId id="395" r:id="rId4"/>
    <p:sldId id="256" r:id="rId5"/>
    <p:sldId id="277" r:id="rId6"/>
    <p:sldId id="276" r:id="rId7"/>
    <p:sldId id="353" r:id="rId8"/>
    <p:sldId id="257" r:id="rId9"/>
    <p:sldId id="258" r:id="rId10"/>
    <p:sldId id="354" r:id="rId11"/>
    <p:sldId id="259" r:id="rId12"/>
    <p:sldId id="376" r:id="rId13"/>
    <p:sldId id="363" r:id="rId14"/>
    <p:sldId id="377" r:id="rId15"/>
    <p:sldId id="281" r:id="rId16"/>
    <p:sldId id="378" r:id="rId17"/>
    <p:sldId id="360" r:id="rId18"/>
    <p:sldId id="261" r:id="rId19"/>
    <p:sldId id="285" r:id="rId20"/>
    <p:sldId id="379" r:id="rId21"/>
    <p:sldId id="359" r:id="rId22"/>
    <p:sldId id="389" r:id="rId23"/>
    <p:sldId id="286" r:id="rId24"/>
    <p:sldId id="362" r:id="rId25"/>
    <p:sldId id="380" r:id="rId26"/>
    <p:sldId id="308" r:id="rId27"/>
    <p:sldId id="287" r:id="rId28"/>
    <p:sldId id="365" r:id="rId29"/>
    <p:sldId id="366" r:id="rId30"/>
    <p:sldId id="288" r:id="rId31"/>
    <p:sldId id="381" r:id="rId32"/>
    <p:sldId id="368" r:id="rId33"/>
    <p:sldId id="382" r:id="rId34"/>
    <p:sldId id="262" r:id="rId35"/>
    <p:sldId id="282" r:id="rId36"/>
    <p:sldId id="383" r:id="rId37"/>
    <p:sldId id="369" r:id="rId38"/>
    <p:sldId id="384" r:id="rId39"/>
    <p:sldId id="283" r:id="rId40"/>
    <p:sldId id="385" r:id="rId41"/>
    <p:sldId id="370" r:id="rId42"/>
    <p:sldId id="386" r:id="rId43"/>
    <p:sldId id="284" r:id="rId44"/>
    <p:sldId id="371" r:id="rId45"/>
    <p:sldId id="387" r:id="rId46"/>
    <p:sldId id="263" r:id="rId47"/>
    <p:sldId id="388" r:id="rId48"/>
    <p:sldId id="264" r:id="rId49"/>
    <p:sldId id="372" r:id="rId50"/>
    <p:sldId id="319" r:id="rId51"/>
    <p:sldId id="320" r:id="rId52"/>
    <p:sldId id="375" r:id="rId53"/>
    <p:sldId id="321" r:id="rId54"/>
    <p:sldId id="322" r:id="rId55"/>
    <p:sldId id="356" r:id="rId56"/>
    <p:sldId id="324" r:id="rId57"/>
    <p:sldId id="325" r:id="rId58"/>
    <p:sldId id="326" r:id="rId59"/>
    <p:sldId id="391" r:id="rId60"/>
    <p:sldId id="392" r:id="rId61"/>
    <p:sldId id="393" r:id="rId62"/>
    <p:sldId id="327" r:id="rId63"/>
    <p:sldId id="341" r:id="rId64"/>
    <p:sldId id="340" r:id="rId65"/>
    <p:sldId id="328" r:id="rId66"/>
    <p:sldId id="265" r:id="rId67"/>
    <p:sldId id="267" r:id="rId68"/>
    <p:sldId id="342" r:id="rId69"/>
    <p:sldId id="268" r:id="rId70"/>
    <p:sldId id="343" r:id="rId71"/>
    <p:sldId id="266" r:id="rId72"/>
    <p:sldId id="344" r:id="rId73"/>
    <p:sldId id="310" r:id="rId74"/>
    <p:sldId id="279" r:id="rId75"/>
    <p:sldId id="292" r:id="rId76"/>
    <p:sldId id="367" r:id="rId77"/>
    <p:sldId id="297" r:id="rId78"/>
    <p:sldId id="298" r:id="rId79"/>
    <p:sldId id="299" r:id="rId80"/>
    <p:sldId id="347" r:id="rId81"/>
    <p:sldId id="300" r:id="rId82"/>
    <p:sldId id="348" r:id="rId83"/>
    <p:sldId id="301" r:id="rId84"/>
    <p:sldId id="302" r:id="rId85"/>
    <p:sldId id="349" r:id="rId86"/>
    <p:sldId id="350" r:id="rId87"/>
    <p:sldId id="304" r:id="rId88"/>
    <p:sldId id="305" r:id="rId89"/>
    <p:sldId id="314" r:id="rId90"/>
    <p:sldId id="352" r:id="rId91"/>
    <p:sldId id="315" r:id="rId92"/>
    <p:sldId id="373" r:id="rId93"/>
    <p:sldId id="390" r:id="rId94"/>
    <p:sldId id="330" r:id="rId95"/>
    <p:sldId id="331" r:id="rId96"/>
    <p:sldId id="374" r:id="rId97"/>
    <p:sldId id="332" r:id="rId98"/>
    <p:sldId id="394" r:id="rId99"/>
    <p:sldId id="364" r:id="rId100"/>
    <p:sldId id="329" r:id="rId101"/>
    <p:sldId id="311" r:id="rId102"/>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3300"/>
    <a:srgbClr val="000050"/>
    <a:srgbClr val="000080"/>
    <a:srgbClr val="240563"/>
    <a:srgbClr val="8E0000"/>
    <a:srgbClr val="540000"/>
    <a:srgbClr val="800000"/>
    <a:srgbClr val="66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31176-4D7C-420B-BD8F-6C433AC138BE}" v="286" dt="2022-09-09T15:45:49.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87" autoAdjust="0"/>
    <p:restoredTop sz="77820" autoAdjust="0"/>
  </p:normalViewPr>
  <p:slideViewPr>
    <p:cSldViewPr showGuides="1">
      <p:cViewPr varScale="1">
        <p:scale>
          <a:sx n="55" d="100"/>
          <a:sy n="55" d="100"/>
        </p:scale>
        <p:origin x="91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57" d="100"/>
          <a:sy n="57" d="100"/>
        </p:scale>
        <p:origin x="-1830" y="-78"/>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theme" Target="theme/theme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microsoft.com/office/2016/11/relationships/changesInfo" Target="changesInfos/changesInfo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microsoft.com/office/2015/10/relationships/revisionInfo" Target="revisionInfo.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Dixon" userId="8d2e37a1249cf3e9" providerId="LiveId" clId="{23A31176-4D7C-420B-BD8F-6C433AC138BE}"/>
    <pc:docChg chg="undo custSel modSld">
      <pc:chgData name="Andrew Dixon" userId="8d2e37a1249cf3e9" providerId="LiveId" clId="{23A31176-4D7C-420B-BD8F-6C433AC138BE}" dt="2022-09-09T15:48:16.262" v="393" actId="403"/>
      <pc:docMkLst>
        <pc:docMk/>
      </pc:docMkLst>
      <pc:sldChg chg="addSp delSp modSp mod">
        <pc:chgData name="Andrew Dixon" userId="8d2e37a1249cf3e9" providerId="LiveId" clId="{23A31176-4D7C-420B-BD8F-6C433AC138BE}" dt="2022-09-09T15:48:16.262" v="393" actId="403"/>
        <pc:sldMkLst>
          <pc:docMk/>
          <pc:sldMk cId="0" sldId="256"/>
        </pc:sldMkLst>
        <pc:spChg chg="mod">
          <ac:chgData name="Andrew Dixon" userId="8d2e37a1249cf3e9" providerId="LiveId" clId="{23A31176-4D7C-420B-BD8F-6C433AC138BE}" dt="2022-09-09T15:48:16.262" v="393" actId="403"/>
          <ac:spMkLst>
            <pc:docMk/>
            <pc:sldMk cId="0" sldId="256"/>
            <ac:spMk id="3074" creationId="{00000000-0000-0000-0000-000000000000}"/>
          </ac:spMkLst>
        </pc:spChg>
        <pc:spChg chg="mod">
          <ac:chgData name="Andrew Dixon" userId="8d2e37a1249cf3e9" providerId="LiveId" clId="{23A31176-4D7C-420B-BD8F-6C433AC138BE}" dt="2022-09-09T15:23:01.643" v="6" actId="113"/>
          <ac:spMkLst>
            <pc:docMk/>
            <pc:sldMk cId="0" sldId="256"/>
            <ac:spMk id="3075" creationId="{00000000-0000-0000-0000-000000000000}"/>
          </ac:spMkLst>
        </pc:spChg>
        <pc:picChg chg="add del mod">
          <ac:chgData name="Andrew Dixon" userId="8d2e37a1249cf3e9" providerId="LiveId" clId="{23A31176-4D7C-420B-BD8F-6C433AC138BE}" dt="2022-09-09T15:45:59.717" v="359" actId="21"/>
          <ac:picMkLst>
            <pc:docMk/>
            <pc:sldMk cId="0" sldId="256"/>
            <ac:picMk id="4" creationId="{A70C44D2-8EC1-85EB-0EBC-FC1E07BA2611}"/>
          </ac:picMkLst>
        </pc:picChg>
      </pc:sldChg>
      <pc:sldChg chg="modSp mod modAnim">
        <pc:chgData name="Andrew Dixon" userId="8d2e37a1249cf3e9" providerId="LiveId" clId="{23A31176-4D7C-420B-BD8F-6C433AC138BE}" dt="2022-09-09T15:24:31.629" v="11" actId="14"/>
        <pc:sldMkLst>
          <pc:docMk/>
          <pc:sldMk cId="0" sldId="257"/>
        </pc:sldMkLst>
        <pc:spChg chg="mod">
          <ac:chgData name="Andrew Dixon" userId="8d2e37a1249cf3e9" providerId="LiveId" clId="{23A31176-4D7C-420B-BD8F-6C433AC138BE}" dt="2022-09-09T15:23:17.564" v="7" actId="1076"/>
          <ac:spMkLst>
            <pc:docMk/>
            <pc:sldMk cId="0" sldId="257"/>
            <ac:spMk id="7" creationId="{00000000-0000-0000-0000-000000000000}"/>
          </ac:spMkLst>
        </pc:spChg>
        <pc:spChg chg="mod">
          <ac:chgData name="Andrew Dixon" userId="8d2e37a1249cf3e9" providerId="LiveId" clId="{23A31176-4D7C-420B-BD8F-6C433AC138BE}" dt="2022-09-09T15:24:31.629" v="11" actId="14"/>
          <ac:spMkLst>
            <pc:docMk/>
            <pc:sldMk cId="0" sldId="257"/>
            <ac:spMk id="5123" creationId="{00000000-0000-0000-0000-000000000000}"/>
          </ac:spMkLst>
        </pc:spChg>
      </pc:sldChg>
      <pc:sldChg chg="modSp modAnim">
        <pc:chgData name="Andrew Dixon" userId="8d2e37a1249cf3e9" providerId="LiveId" clId="{23A31176-4D7C-420B-BD8F-6C433AC138BE}" dt="2022-09-09T15:24:37.901" v="12" actId="14"/>
        <pc:sldMkLst>
          <pc:docMk/>
          <pc:sldMk cId="0" sldId="258"/>
        </pc:sldMkLst>
        <pc:spChg chg="mod">
          <ac:chgData name="Andrew Dixon" userId="8d2e37a1249cf3e9" providerId="LiveId" clId="{23A31176-4D7C-420B-BD8F-6C433AC138BE}" dt="2022-09-09T15:24:37.901" v="12" actId="14"/>
          <ac:spMkLst>
            <pc:docMk/>
            <pc:sldMk cId="0" sldId="258"/>
            <ac:spMk id="6147" creationId="{00000000-0000-0000-0000-000000000000}"/>
          </ac:spMkLst>
        </pc:spChg>
      </pc:sldChg>
      <pc:sldChg chg="modSp">
        <pc:chgData name="Andrew Dixon" userId="8d2e37a1249cf3e9" providerId="LiveId" clId="{23A31176-4D7C-420B-BD8F-6C433AC138BE}" dt="2022-09-09T15:26:22.745" v="27" actId="113"/>
        <pc:sldMkLst>
          <pc:docMk/>
          <pc:sldMk cId="0" sldId="261"/>
        </pc:sldMkLst>
        <pc:spChg chg="mod">
          <ac:chgData name="Andrew Dixon" userId="8d2e37a1249cf3e9" providerId="LiveId" clId="{23A31176-4D7C-420B-BD8F-6C433AC138BE}" dt="2022-09-09T15:26:22.745" v="27" actId="113"/>
          <ac:spMkLst>
            <pc:docMk/>
            <pc:sldMk cId="0" sldId="261"/>
            <ac:spMk id="9219" creationId="{00000000-0000-0000-0000-000000000000}"/>
          </ac:spMkLst>
        </pc:spChg>
      </pc:sldChg>
      <pc:sldChg chg="modSp">
        <pc:chgData name="Andrew Dixon" userId="8d2e37a1249cf3e9" providerId="LiveId" clId="{23A31176-4D7C-420B-BD8F-6C433AC138BE}" dt="2022-09-09T15:27:29.747" v="40" actId="113"/>
        <pc:sldMkLst>
          <pc:docMk/>
          <pc:sldMk cId="0" sldId="262"/>
        </pc:sldMkLst>
        <pc:spChg chg="mod">
          <ac:chgData name="Andrew Dixon" userId="8d2e37a1249cf3e9" providerId="LiveId" clId="{23A31176-4D7C-420B-BD8F-6C433AC138BE}" dt="2022-09-09T15:27:29.747" v="40" actId="113"/>
          <ac:spMkLst>
            <pc:docMk/>
            <pc:sldMk cId="0" sldId="262"/>
            <ac:spMk id="10243" creationId="{00000000-0000-0000-0000-000000000000}"/>
          </ac:spMkLst>
        </pc:spChg>
      </pc:sldChg>
      <pc:sldChg chg="modSp">
        <pc:chgData name="Andrew Dixon" userId="8d2e37a1249cf3e9" providerId="LiveId" clId="{23A31176-4D7C-420B-BD8F-6C433AC138BE}" dt="2022-09-09T15:28:27.049" v="57" actId="113"/>
        <pc:sldMkLst>
          <pc:docMk/>
          <pc:sldMk cId="0" sldId="263"/>
        </pc:sldMkLst>
        <pc:spChg chg="mod">
          <ac:chgData name="Andrew Dixon" userId="8d2e37a1249cf3e9" providerId="LiveId" clId="{23A31176-4D7C-420B-BD8F-6C433AC138BE}" dt="2022-09-09T15:28:27.049" v="57" actId="113"/>
          <ac:spMkLst>
            <pc:docMk/>
            <pc:sldMk cId="0" sldId="263"/>
            <ac:spMk id="11267" creationId="{00000000-0000-0000-0000-000000000000}"/>
          </ac:spMkLst>
        </pc:spChg>
      </pc:sldChg>
      <pc:sldChg chg="modSp">
        <pc:chgData name="Andrew Dixon" userId="8d2e37a1249cf3e9" providerId="LiveId" clId="{23A31176-4D7C-420B-BD8F-6C433AC138BE}" dt="2022-09-09T15:28:30.833" v="58" actId="113"/>
        <pc:sldMkLst>
          <pc:docMk/>
          <pc:sldMk cId="0" sldId="264"/>
        </pc:sldMkLst>
        <pc:spChg chg="mod">
          <ac:chgData name="Andrew Dixon" userId="8d2e37a1249cf3e9" providerId="LiveId" clId="{23A31176-4D7C-420B-BD8F-6C433AC138BE}" dt="2022-09-09T15:28:30.833" v="58" actId="113"/>
          <ac:spMkLst>
            <pc:docMk/>
            <pc:sldMk cId="0" sldId="264"/>
            <ac:spMk id="12291" creationId="{00000000-0000-0000-0000-000000000000}"/>
          </ac:spMkLst>
        </pc:spChg>
      </pc:sldChg>
      <pc:sldChg chg="modSp">
        <pc:chgData name="Andrew Dixon" userId="8d2e37a1249cf3e9" providerId="LiveId" clId="{23A31176-4D7C-420B-BD8F-6C433AC138BE}" dt="2022-09-09T15:39:15.592" v="271" actId="2711"/>
        <pc:sldMkLst>
          <pc:docMk/>
          <pc:sldMk cId="0" sldId="265"/>
        </pc:sldMkLst>
        <pc:spChg chg="mod">
          <ac:chgData name="Andrew Dixon" userId="8d2e37a1249cf3e9" providerId="LiveId" clId="{23A31176-4D7C-420B-BD8F-6C433AC138BE}" dt="2022-09-09T15:39:15.592" v="271" actId="2711"/>
          <ac:spMkLst>
            <pc:docMk/>
            <pc:sldMk cId="0" sldId="265"/>
            <ac:spMk id="14339" creationId="{00000000-0000-0000-0000-000000000000}"/>
          </ac:spMkLst>
        </pc:spChg>
      </pc:sldChg>
      <pc:sldChg chg="modSp">
        <pc:chgData name="Andrew Dixon" userId="8d2e37a1249cf3e9" providerId="LiveId" clId="{23A31176-4D7C-420B-BD8F-6C433AC138BE}" dt="2022-09-09T15:32:59.034" v="167" actId="113"/>
        <pc:sldMkLst>
          <pc:docMk/>
          <pc:sldMk cId="0" sldId="266"/>
        </pc:sldMkLst>
        <pc:spChg chg="mod">
          <ac:chgData name="Andrew Dixon" userId="8d2e37a1249cf3e9" providerId="LiveId" clId="{23A31176-4D7C-420B-BD8F-6C433AC138BE}" dt="2022-09-09T15:32:59.034" v="167" actId="113"/>
          <ac:spMkLst>
            <pc:docMk/>
            <pc:sldMk cId="0" sldId="266"/>
            <ac:spMk id="15363" creationId="{00000000-0000-0000-0000-000000000000}"/>
          </ac:spMkLst>
        </pc:spChg>
      </pc:sldChg>
      <pc:sldChg chg="modSp">
        <pc:chgData name="Andrew Dixon" userId="8d2e37a1249cf3e9" providerId="LiveId" clId="{23A31176-4D7C-420B-BD8F-6C433AC138BE}" dt="2022-09-09T15:39:22.047" v="272" actId="2711"/>
        <pc:sldMkLst>
          <pc:docMk/>
          <pc:sldMk cId="0" sldId="267"/>
        </pc:sldMkLst>
        <pc:spChg chg="mod">
          <ac:chgData name="Andrew Dixon" userId="8d2e37a1249cf3e9" providerId="LiveId" clId="{23A31176-4D7C-420B-BD8F-6C433AC138BE}" dt="2022-09-09T15:39:22.047" v="272" actId="2711"/>
          <ac:spMkLst>
            <pc:docMk/>
            <pc:sldMk cId="0" sldId="267"/>
            <ac:spMk id="16387" creationId="{00000000-0000-0000-0000-000000000000}"/>
          </ac:spMkLst>
        </pc:spChg>
      </pc:sldChg>
      <pc:sldChg chg="modSp mod">
        <pc:chgData name="Andrew Dixon" userId="8d2e37a1249cf3e9" providerId="LiveId" clId="{23A31176-4D7C-420B-BD8F-6C433AC138BE}" dt="2022-09-09T15:32:50.341" v="165" actId="113"/>
        <pc:sldMkLst>
          <pc:docMk/>
          <pc:sldMk cId="0" sldId="268"/>
        </pc:sldMkLst>
        <pc:spChg chg="mod">
          <ac:chgData name="Andrew Dixon" userId="8d2e37a1249cf3e9" providerId="LiveId" clId="{23A31176-4D7C-420B-BD8F-6C433AC138BE}" dt="2022-09-09T15:32:50.341" v="165" actId="113"/>
          <ac:spMkLst>
            <pc:docMk/>
            <pc:sldMk cId="0" sldId="268"/>
            <ac:spMk id="17411" creationId="{00000000-0000-0000-0000-000000000000}"/>
          </ac:spMkLst>
        </pc:spChg>
      </pc:sldChg>
      <pc:sldChg chg="modSp mod">
        <pc:chgData name="Andrew Dixon" userId="8d2e37a1249cf3e9" providerId="LiveId" clId="{23A31176-4D7C-420B-BD8F-6C433AC138BE}" dt="2022-09-09T15:23:42.322" v="8" actId="113"/>
        <pc:sldMkLst>
          <pc:docMk/>
          <pc:sldMk cId="0" sldId="276"/>
        </pc:sldMkLst>
        <pc:spChg chg="mod">
          <ac:chgData name="Andrew Dixon" userId="8d2e37a1249cf3e9" providerId="LiveId" clId="{23A31176-4D7C-420B-BD8F-6C433AC138BE}" dt="2022-09-09T15:23:42.322" v="8" actId="113"/>
          <ac:spMkLst>
            <pc:docMk/>
            <pc:sldMk cId="0" sldId="276"/>
            <ac:spMk id="5" creationId="{00000000-0000-0000-0000-000000000000}"/>
          </ac:spMkLst>
        </pc:spChg>
      </pc:sldChg>
      <pc:sldChg chg="modSp modAnim">
        <pc:chgData name="Andrew Dixon" userId="8d2e37a1249cf3e9" providerId="LiveId" clId="{23A31176-4D7C-420B-BD8F-6C433AC138BE}" dt="2022-09-09T15:24:06.304" v="9" actId="14"/>
        <pc:sldMkLst>
          <pc:docMk/>
          <pc:sldMk cId="0" sldId="277"/>
        </pc:sldMkLst>
        <pc:spChg chg="mod">
          <ac:chgData name="Andrew Dixon" userId="8d2e37a1249cf3e9" providerId="LiveId" clId="{23A31176-4D7C-420B-BD8F-6C433AC138BE}" dt="2022-09-09T15:24:06.304" v="9" actId="14"/>
          <ac:spMkLst>
            <pc:docMk/>
            <pc:sldMk cId="0" sldId="277"/>
            <ac:spMk id="29699" creationId="{00000000-0000-0000-0000-000000000000}"/>
          </ac:spMkLst>
        </pc:spChg>
      </pc:sldChg>
      <pc:sldChg chg="modSp mod modAnim">
        <pc:chgData name="Andrew Dixon" userId="8d2e37a1249cf3e9" providerId="LiveId" clId="{23A31176-4D7C-420B-BD8F-6C433AC138BE}" dt="2022-09-09T15:33:56.451" v="182" actId="115"/>
        <pc:sldMkLst>
          <pc:docMk/>
          <pc:sldMk cId="0" sldId="279"/>
        </pc:sldMkLst>
        <pc:spChg chg="mod">
          <ac:chgData name="Andrew Dixon" userId="8d2e37a1249cf3e9" providerId="LiveId" clId="{23A31176-4D7C-420B-BD8F-6C433AC138BE}" dt="2022-09-09T15:33:56.451" v="182" actId="115"/>
          <ac:spMkLst>
            <pc:docMk/>
            <pc:sldMk cId="0" sldId="279"/>
            <ac:spMk id="31747" creationId="{00000000-0000-0000-0000-000000000000}"/>
          </ac:spMkLst>
        </pc:spChg>
      </pc:sldChg>
      <pc:sldChg chg="modSp mod modAnim">
        <pc:chgData name="Andrew Dixon" userId="8d2e37a1249cf3e9" providerId="LiveId" clId="{23A31176-4D7C-420B-BD8F-6C433AC138BE}" dt="2022-09-09T15:25:06.710" v="17" actId="27636"/>
        <pc:sldMkLst>
          <pc:docMk/>
          <pc:sldMk cId="0" sldId="281"/>
        </pc:sldMkLst>
        <pc:spChg chg="mod">
          <ac:chgData name="Andrew Dixon" userId="8d2e37a1249cf3e9" providerId="LiveId" clId="{23A31176-4D7C-420B-BD8F-6C433AC138BE}" dt="2022-09-09T15:25:06.710" v="17" actId="27636"/>
          <ac:spMkLst>
            <pc:docMk/>
            <pc:sldMk cId="0" sldId="281"/>
            <ac:spMk id="33795" creationId="{00000000-0000-0000-0000-000000000000}"/>
          </ac:spMkLst>
        </pc:spChg>
      </pc:sldChg>
      <pc:sldChg chg="modSp modAnim">
        <pc:chgData name="Andrew Dixon" userId="8d2e37a1249cf3e9" providerId="LiveId" clId="{23A31176-4D7C-420B-BD8F-6C433AC138BE}" dt="2022-09-09T15:42:22.949" v="308" actId="14"/>
        <pc:sldMkLst>
          <pc:docMk/>
          <pc:sldMk cId="0" sldId="282"/>
        </pc:sldMkLst>
        <pc:spChg chg="mod">
          <ac:chgData name="Andrew Dixon" userId="8d2e37a1249cf3e9" providerId="LiveId" clId="{23A31176-4D7C-420B-BD8F-6C433AC138BE}" dt="2022-09-09T15:42:22.949" v="308" actId="14"/>
          <ac:spMkLst>
            <pc:docMk/>
            <pc:sldMk cId="0" sldId="282"/>
            <ac:spMk id="34819" creationId="{00000000-0000-0000-0000-000000000000}"/>
          </ac:spMkLst>
        </pc:spChg>
      </pc:sldChg>
      <pc:sldChg chg="modSp mod modAnim">
        <pc:chgData name="Andrew Dixon" userId="8d2e37a1249cf3e9" providerId="LiveId" clId="{23A31176-4D7C-420B-BD8F-6C433AC138BE}" dt="2022-09-09T15:42:06.672" v="306" actId="27636"/>
        <pc:sldMkLst>
          <pc:docMk/>
          <pc:sldMk cId="0" sldId="283"/>
        </pc:sldMkLst>
        <pc:spChg chg="mod">
          <ac:chgData name="Andrew Dixon" userId="8d2e37a1249cf3e9" providerId="LiveId" clId="{23A31176-4D7C-420B-BD8F-6C433AC138BE}" dt="2022-09-09T15:42:06.672" v="306" actId="27636"/>
          <ac:spMkLst>
            <pc:docMk/>
            <pc:sldMk cId="0" sldId="283"/>
            <ac:spMk id="35843" creationId="{00000000-0000-0000-0000-000000000000}"/>
          </ac:spMkLst>
        </pc:spChg>
      </pc:sldChg>
      <pc:sldChg chg="modSp modAnim">
        <pc:chgData name="Andrew Dixon" userId="8d2e37a1249cf3e9" providerId="LiveId" clId="{23A31176-4D7C-420B-BD8F-6C433AC138BE}" dt="2022-09-09T15:41:52.159" v="303" actId="404"/>
        <pc:sldMkLst>
          <pc:docMk/>
          <pc:sldMk cId="0" sldId="284"/>
        </pc:sldMkLst>
        <pc:spChg chg="mod">
          <ac:chgData name="Andrew Dixon" userId="8d2e37a1249cf3e9" providerId="LiveId" clId="{23A31176-4D7C-420B-BD8F-6C433AC138BE}" dt="2022-09-09T15:41:52.159" v="303" actId="404"/>
          <ac:spMkLst>
            <pc:docMk/>
            <pc:sldMk cId="0" sldId="284"/>
            <ac:spMk id="36867" creationId="{00000000-0000-0000-0000-000000000000}"/>
          </ac:spMkLst>
        </pc:spChg>
      </pc:sldChg>
      <pc:sldChg chg="modSp modAnim">
        <pc:chgData name="Andrew Dixon" userId="8d2e37a1249cf3e9" providerId="LiveId" clId="{23A31176-4D7C-420B-BD8F-6C433AC138BE}" dt="2022-09-09T15:43:11.692" v="317" actId="14"/>
        <pc:sldMkLst>
          <pc:docMk/>
          <pc:sldMk cId="0" sldId="285"/>
        </pc:sldMkLst>
        <pc:spChg chg="mod">
          <ac:chgData name="Andrew Dixon" userId="8d2e37a1249cf3e9" providerId="LiveId" clId="{23A31176-4D7C-420B-BD8F-6C433AC138BE}" dt="2022-09-09T15:43:11.692" v="317" actId="14"/>
          <ac:spMkLst>
            <pc:docMk/>
            <pc:sldMk cId="0" sldId="285"/>
            <ac:spMk id="37891" creationId="{00000000-0000-0000-0000-000000000000}"/>
          </ac:spMkLst>
        </pc:spChg>
      </pc:sldChg>
      <pc:sldChg chg="modSp modAnim">
        <pc:chgData name="Andrew Dixon" userId="8d2e37a1249cf3e9" providerId="LiveId" clId="{23A31176-4D7C-420B-BD8F-6C433AC138BE}" dt="2022-09-09T15:43:02.319" v="316" actId="14"/>
        <pc:sldMkLst>
          <pc:docMk/>
          <pc:sldMk cId="0" sldId="286"/>
        </pc:sldMkLst>
        <pc:spChg chg="mod">
          <ac:chgData name="Andrew Dixon" userId="8d2e37a1249cf3e9" providerId="LiveId" clId="{23A31176-4D7C-420B-BD8F-6C433AC138BE}" dt="2022-09-09T15:43:02.319" v="316" actId="14"/>
          <ac:spMkLst>
            <pc:docMk/>
            <pc:sldMk cId="0" sldId="286"/>
            <ac:spMk id="38915" creationId="{00000000-0000-0000-0000-000000000000}"/>
          </ac:spMkLst>
        </pc:spChg>
      </pc:sldChg>
      <pc:sldChg chg="modSp mod modAnim">
        <pc:chgData name="Andrew Dixon" userId="8d2e37a1249cf3e9" providerId="LiveId" clId="{23A31176-4D7C-420B-BD8F-6C433AC138BE}" dt="2022-09-09T15:42:49.603" v="314" actId="14"/>
        <pc:sldMkLst>
          <pc:docMk/>
          <pc:sldMk cId="0" sldId="287"/>
        </pc:sldMkLst>
        <pc:spChg chg="mod">
          <ac:chgData name="Andrew Dixon" userId="8d2e37a1249cf3e9" providerId="LiveId" clId="{23A31176-4D7C-420B-BD8F-6C433AC138BE}" dt="2022-09-09T15:42:49.603" v="314" actId="14"/>
          <ac:spMkLst>
            <pc:docMk/>
            <pc:sldMk cId="0" sldId="287"/>
            <ac:spMk id="40963" creationId="{00000000-0000-0000-0000-000000000000}"/>
          </ac:spMkLst>
        </pc:spChg>
      </pc:sldChg>
      <pc:sldChg chg="modSp modAnim">
        <pc:chgData name="Andrew Dixon" userId="8d2e37a1249cf3e9" providerId="LiveId" clId="{23A31176-4D7C-420B-BD8F-6C433AC138BE}" dt="2022-09-09T15:42:34.587" v="310" actId="14"/>
        <pc:sldMkLst>
          <pc:docMk/>
          <pc:sldMk cId="0" sldId="288"/>
        </pc:sldMkLst>
        <pc:spChg chg="mod">
          <ac:chgData name="Andrew Dixon" userId="8d2e37a1249cf3e9" providerId="LiveId" clId="{23A31176-4D7C-420B-BD8F-6C433AC138BE}" dt="2022-09-09T15:42:34.587" v="310" actId="14"/>
          <ac:spMkLst>
            <pc:docMk/>
            <pc:sldMk cId="0" sldId="288"/>
            <ac:spMk id="41987" creationId="{00000000-0000-0000-0000-000000000000}"/>
          </ac:spMkLst>
        </pc:spChg>
      </pc:sldChg>
      <pc:sldChg chg="modSp mod">
        <pc:chgData name="Andrew Dixon" userId="8d2e37a1249cf3e9" providerId="LiveId" clId="{23A31176-4D7C-420B-BD8F-6C433AC138BE}" dt="2022-09-09T15:38:33.406" v="268" actId="404"/>
        <pc:sldMkLst>
          <pc:docMk/>
          <pc:sldMk cId="0" sldId="297"/>
        </pc:sldMkLst>
        <pc:spChg chg="mod">
          <ac:chgData name="Andrew Dixon" userId="8d2e37a1249cf3e9" providerId="LiveId" clId="{23A31176-4D7C-420B-BD8F-6C433AC138BE}" dt="2022-09-09T15:38:33.406" v="268" actId="404"/>
          <ac:spMkLst>
            <pc:docMk/>
            <pc:sldMk cId="0" sldId="297"/>
            <ac:spMk id="51203" creationId="{00000000-0000-0000-0000-000000000000}"/>
          </ac:spMkLst>
        </pc:spChg>
      </pc:sldChg>
      <pc:sldChg chg="modSp">
        <pc:chgData name="Andrew Dixon" userId="8d2e37a1249cf3e9" providerId="LiveId" clId="{23A31176-4D7C-420B-BD8F-6C433AC138BE}" dt="2022-09-09T15:34:16.479" v="187" actId="404"/>
        <pc:sldMkLst>
          <pc:docMk/>
          <pc:sldMk cId="0" sldId="298"/>
        </pc:sldMkLst>
        <pc:spChg chg="mod">
          <ac:chgData name="Andrew Dixon" userId="8d2e37a1249cf3e9" providerId="LiveId" clId="{23A31176-4D7C-420B-BD8F-6C433AC138BE}" dt="2022-09-09T15:34:16.479" v="187" actId="404"/>
          <ac:spMkLst>
            <pc:docMk/>
            <pc:sldMk cId="0" sldId="298"/>
            <ac:spMk id="52227" creationId="{00000000-0000-0000-0000-000000000000}"/>
          </ac:spMkLst>
        </pc:spChg>
      </pc:sldChg>
      <pc:sldChg chg="modSp mod">
        <pc:chgData name="Andrew Dixon" userId="8d2e37a1249cf3e9" providerId="LiveId" clId="{23A31176-4D7C-420B-BD8F-6C433AC138BE}" dt="2022-09-09T15:34:21.593" v="191" actId="404"/>
        <pc:sldMkLst>
          <pc:docMk/>
          <pc:sldMk cId="0" sldId="299"/>
        </pc:sldMkLst>
        <pc:spChg chg="mod">
          <ac:chgData name="Andrew Dixon" userId="8d2e37a1249cf3e9" providerId="LiveId" clId="{23A31176-4D7C-420B-BD8F-6C433AC138BE}" dt="2022-09-09T15:34:21.593" v="191" actId="404"/>
          <ac:spMkLst>
            <pc:docMk/>
            <pc:sldMk cId="0" sldId="299"/>
            <ac:spMk id="53251" creationId="{00000000-0000-0000-0000-000000000000}"/>
          </ac:spMkLst>
        </pc:spChg>
      </pc:sldChg>
      <pc:sldChg chg="modSp">
        <pc:chgData name="Andrew Dixon" userId="8d2e37a1249cf3e9" providerId="LiveId" clId="{23A31176-4D7C-420B-BD8F-6C433AC138BE}" dt="2022-09-09T15:34:38.235" v="193" actId="113"/>
        <pc:sldMkLst>
          <pc:docMk/>
          <pc:sldMk cId="0" sldId="300"/>
        </pc:sldMkLst>
        <pc:spChg chg="mod">
          <ac:chgData name="Andrew Dixon" userId="8d2e37a1249cf3e9" providerId="LiveId" clId="{23A31176-4D7C-420B-BD8F-6C433AC138BE}" dt="2022-09-09T15:34:38.235" v="193" actId="113"/>
          <ac:spMkLst>
            <pc:docMk/>
            <pc:sldMk cId="0" sldId="300"/>
            <ac:spMk id="54275" creationId="{00000000-0000-0000-0000-000000000000}"/>
          </ac:spMkLst>
        </pc:spChg>
      </pc:sldChg>
      <pc:sldChg chg="modSp">
        <pc:chgData name="Andrew Dixon" userId="8d2e37a1249cf3e9" providerId="LiveId" clId="{23A31176-4D7C-420B-BD8F-6C433AC138BE}" dt="2022-09-09T15:34:52.222" v="195" actId="113"/>
        <pc:sldMkLst>
          <pc:docMk/>
          <pc:sldMk cId="0" sldId="301"/>
        </pc:sldMkLst>
        <pc:spChg chg="mod">
          <ac:chgData name="Andrew Dixon" userId="8d2e37a1249cf3e9" providerId="LiveId" clId="{23A31176-4D7C-420B-BD8F-6C433AC138BE}" dt="2022-09-09T15:34:52.222" v="195" actId="113"/>
          <ac:spMkLst>
            <pc:docMk/>
            <pc:sldMk cId="0" sldId="301"/>
            <ac:spMk id="55299" creationId="{00000000-0000-0000-0000-000000000000}"/>
          </ac:spMkLst>
        </pc:spChg>
      </pc:sldChg>
      <pc:sldChg chg="modSp modAnim">
        <pc:chgData name="Andrew Dixon" userId="8d2e37a1249cf3e9" providerId="LiveId" clId="{23A31176-4D7C-420B-BD8F-6C433AC138BE}" dt="2022-09-09T15:38:11.965" v="265" actId="255"/>
        <pc:sldMkLst>
          <pc:docMk/>
          <pc:sldMk cId="0" sldId="302"/>
        </pc:sldMkLst>
        <pc:spChg chg="mod">
          <ac:chgData name="Andrew Dixon" userId="8d2e37a1249cf3e9" providerId="LiveId" clId="{23A31176-4D7C-420B-BD8F-6C433AC138BE}" dt="2022-09-09T15:38:11.965" v="265" actId="255"/>
          <ac:spMkLst>
            <pc:docMk/>
            <pc:sldMk cId="0" sldId="302"/>
            <ac:spMk id="56323" creationId="{00000000-0000-0000-0000-000000000000}"/>
          </ac:spMkLst>
        </pc:spChg>
      </pc:sldChg>
      <pc:sldChg chg="modSp modAnim">
        <pc:chgData name="Andrew Dixon" userId="8d2e37a1249cf3e9" providerId="LiveId" clId="{23A31176-4D7C-420B-BD8F-6C433AC138BE}" dt="2022-09-09T15:35:45.882" v="218" actId="14"/>
        <pc:sldMkLst>
          <pc:docMk/>
          <pc:sldMk cId="0" sldId="304"/>
        </pc:sldMkLst>
        <pc:spChg chg="mod">
          <ac:chgData name="Andrew Dixon" userId="8d2e37a1249cf3e9" providerId="LiveId" clId="{23A31176-4D7C-420B-BD8F-6C433AC138BE}" dt="2022-09-09T15:35:45.882" v="218" actId="14"/>
          <ac:spMkLst>
            <pc:docMk/>
            <pc:sldMk cId="0" sldId="304"/>
            <ac:spMk id="58371" creationId="{00000000-0000-0000-0000-000000000000}"/>
          </ac:spMkLst>
        </pc:spChg>
      </pc:sldChg>
      <pc:sldChg chg="modSp modAnim">
        <pc:chgData name="Andrew Dixon" userId="8d2e37a1249cf3e9" providerId="LiveId" clId="{23A31176-4D7C-420B-BD8F-6C433AC138BE}" dt="2022-09-09T15:35:53.283" v="221" actId="115"/>
        <pc:sldMkLst>
          <pc:docMk/>
          <pc:sldMk cId="0" sldId="305"/>
        </pc:sldMkLst>
        <pc:spChg chg="mod">
          <ac:chgData name="Andrew Dixon" userId="8d2e37a1249cf3e9" providerId="LiveId" clId="{23A31176-4D7C-420B-BD8F-6C433AC138BE}" dt="2022-09-09T15:35:53.283" v="221" actId="115"/>
          <ac:spMkLst>
            <pc:docMk/>
            <pc:sldMk cId="0" sldId="305"/>
            <ac:spMk id="59395" creationId="{00000000-0000-0000-0000-000000000000}"/>
          </ac:spMkLst>
        </pc:spChg>
      </pc:sldChg>
      <pc:sldChg chg="modSp">
        <pc:chgData name="Andrew Dixon" userId="8d2e37a1249cf3e9" providerId="LiveId" clId="{23A31176-4D7C-420B-BD8F-6C433AC138BE}" dt="2022-09-09T15:26:51.894" v="32" actId="113"/>
        <pc:sldMkLst>
          <pc:docMk/>
          <pc:sldMk cId="0" sldId="308"/>
        </pc:sldMkLst>
        <pc:spChg chg="mod">
          <ac:chgData name="Andrew Dixon" userId="8d2e37a1249cf3e9" providerId="LiveId" clId="{23A31176-4D7C-420B-BD8F-6C433AC138BE}" dt="2022-09-09T15:26:51.894" v="32" actId="113"/>
          <ac:spMkLst>
            <pc:docMk/>
            <pc:sldMk cId="0" sldId="308"/>
            <ac:spMk id="62467" creationId="{00000000-0000-0000-0000-000000000000}"/>
          </ac:spMkLst>
        </pc:spChg>
      </pc:sldChg>
      <pc:sldChg chg="delSp modSp mod">
        <pc:chgData name="Andrew Dixon" userId="8d2e37a1249cf3e9" providerId="LiveId" clId="{23A31176-4D7C-420B-BD8F-6C433AC138BE}" dt="2022-09-09T15:38:44.236" v="270" actId="12789"/>
        <pc:sldMkLst>
          <pc:docMk/>
          <pc:sldMk cId="0" sldId="310"/>
        </pc:sldMkLst>
        <pc:spChg chg="del">
          <ac:chgData name="Andrew Dixon" userId="8d2e37a1249cf3e9" providerId="LiveId" clId="{23A31176-4D7C-420B-BD8F-6C433AC138BE}" dt="2022-09-09T15:33:08.970" v="169" actId="478"/>
          <ac:spMkLst>
            <pc:docMk/>
            <pc:sldMk cId="0" sldId="310"/>
            <ac:spMk id="5" creationId="{00000000-0000-0000-0000-000000000000}"/>
          </ac:spMkLst>
        </pc:spChg>
        <pc:spChg chg="mod">
          <ac:chgData name="Andrew Dixon" userId="8d2e37a1249cf3e9" providerId="LiveId" clId="{23A31176-4D7C-420B-BD8F-6C433AC138BE}" dt="2022-09-09T15:38:44.236" v="270" actId="12789"/>
          <ac:spMkLst>
            <pc:docMk/>
            <pc:sldMk cId="0" sldId="310"/>
            <ac:spMk id="56322" creationId="{00000000-0000-0000-0000-000000000000}"/>
          </ac:spMkLst>
        </pc:spChg>
      </pc:sldChg>
      <pc:sldChg chg="modSp mod">
        <pc:chgData name="Andrew Dixon" userId="8d2e37a1249cf3e9" providerId="LiveId" clId="{23A31176-4D7C-420B-BD8F-6C433AC138BE}" dt="2022-09-09T15:37:53.102" v="264" actId="12789"/>
        <pc:sldMkLst>
          <pc:docMk/>
          <pc:sldMk cId="0" sldId="311"/>
        </pc:sldMkLst>
        <pc:spChg chg="mod">
          <ac:chgData name="Andrew Dixon" userId="8d2e37a1249cf3e9" providerId="LiveId" clId="{23A31176-4D7C-420B-BD8F-6C433AC138BE}" dt="2022-09-09T15:37:53.102" v="264" actId="12789"/>
          <ac:spMkLst>
            <pc:docMk/>
            <pc:sldMk cId="0" sldId="311"/>
            <ac:spMk id="83970" creationId="{00000000-0000-0000-0000-000000000000}"/>
          </ac:spMkLst>
        </pc:spChg>
      </pc:sldChg>
      <pc:sldChg chg="modSp">
        <pc:chgData name="Andrew Dixon" userId="8d2e37a1249cf3e9" providerId="LiveId" clId="{23A31176-4D7C-420B-BD8F-6C433AC138BE}" dt="2022-09-09T15:35:58.342" v="223" actId="404"/>
        <pc:sldMkLst>
          <pc:docMk/>
          <pc:sldMk cId="0" sldId="314"/>
        </pc:sldMkLst>
        <pc:spChg chg="mod">
          <ac:chgData name="Andrew Dixon" userId="8d2e37a1249cf3e9" providerId="LiveId" clId="{23A31176-4D7C-420B-BD8F-6C433AC138BE}" dt="2022-09-09T15:35:58.342" v="223" actId="404"/>
          <ac:spMkLst>
            <pc:docMk/>
            <pc:sldMk cId="0" sldId="314"/>
            <ac:spMk id="71683" creationId="{00000000-0000-0000-0000-000000000000}"/>
          </ac:spMkLst>
        </pc:spChg>
      </pc:sldChg>
      <pc:sldChg chg="modSp modAnim">
        <pc:chgData name="Andrew Dixon" userId="8d2e37a1249cf3e9" providerId="LiveId" clId="{23A31176-4D7C-420B-BD8F-6C433AC138BE}" dt="2022-09-09T15:36:49.736" v="253" actId="255"/>
        <pc:sldMkLst>
          <pc:docMk/>
          <pc:sldMk cId="0" sldId="315"/>
        </pc:sldMkLst>
        <pc:spChg chg="mod">
          <ac:chgData name="Andrew Dixon" userId="8d2e37a1249cf3e9" providerId="LiveId" clId="{23A31176-4D7C-420B-BD8F-6C433AC138BE}" dt="2022-09-09T15:36:49.736" v="253" actId="255"/>
          <ac:spMkLst>
            <pc:docMk/>
            <pc:sldMk cId="0" sldId="315"/>
            <ac:spMk id="72707" creationId="{00000000-0000-0000-0000-000000000000}"/>
          </ac:spMkLst>
        </pc:spChg>
      </pc:sldChg>
      <pc:sldChg chg="modSp">
        <pc:chgData name="Andrew Dixon" userId="8d2e37a1249cf3e9" providerId="LiveId" clId="{23A31176-4D7C-420B-BD8F-6C433AC138BE}" dt="2022-09-09T15:40:49.204" v="298" actId="404"/>
        <pc:sldMkLst>
          <pc:docMk/>
          <pc:sldMk cId="0" sldId="319"/>
        </pc:sldMkLst>
        <pc:spChg chg="mod">
          <ac:chgData name="Andrew Dixon" userId="8d2e37a1249cf3e9" providerId="LiveId" clId="{23A31176-4D7C-420B-BD8F-6C433AC138BE}" dt="2022-09-09T15:40:49.204" v="298" actId="404"/>
          <ac:spMkLst>
            <pc:docMk/>
            <pc:sldMk cId="0" sldId="319"/>
            <ac:spMk id="78851" creationId="{00000000-0000-0000-0000-000000000000}"/>
          </ac:spMkLst>
        </pc:spChg>
      </pc:sldChg>
      <pc:sldChg chg="modSp mod modAnim">
        <pc:chgData name="Andrew Dixon" userId="8d2e37a1249cf3e9" providerId="LiveId" clId="{23A31176-4D7C-420B-BD8F-6C433AC138BE}" dt="2022-09-09T15:29:21.391" v="91" actId="27636"/>
        <pc:sldMkLst>
          <pc:docMk/>
          <pc:sldMk cId="0" sldId="320"/>
        </pc:sldMkLst>
        <pc:spChg chg="mod">
          <ac:chgData name="Andrew Dixon" userId="8d2e37a1249cf3e9" providerId="LiveId" clId="{23A31176-4D7C-420B-BD8F-6C433AC138BE}" dt="2022-09-09T15:29:21.391" v="91" actId="27636"/>
          <ac:spMkLst>
            <pc:docMk/>
            <pc:sldMk cId="0" sldId="320"/>
            <ac:spMk id="80899" creationId="{00000000-0000-0000-0000-000000000000}"/>
          </ac:spMkLst>
        </pc:spChg>
      </pc:sldChg>
      <pc:sldChg chg="modSp mod modAnim">
        <pc:chgData name="Andrew Dixon" userId="8d2e37a1249cf3e9" providerId="LiveId" clId="{23A31176-4D7C-420B-BD8F-6C433AC138BE}" dt="2022-09-09T15:29:46.057" v="106" actId="6549"/>
        <pc:sldMkLst>
          <pc:docMk/>
          <pc:sldMk cId="0" sldId="321"/>
        </pc:sldMkLst>
        <pc:spChg chg="mod">
          <ac:chgData name="Andrew Dixon" userId="8d2e37a1249cf3e9" providerId="LiveId" clId="{23A31176-4D7C-420B-BD8F-6C433AC138BE}" dt="2022-09-09T15:29:46.057" v="106" actId="6549"/>
          <ac:spMkLst>
            <pc:docMk/>
            <pc:sldMk cId="0" sldId="321"/>
            <ac:spMk id="81923" creationId="{00000000-0000-0000-0000-000000000000}"/>
          </ac:spMkLst>
        </pc:spChg>
      </pc:sldChg>
      <pc:sldChg chg="modSp modAnim">
        <pc:chgData name="Andrew Dixon" userId="8d2e37a1249cf3e9" providerId="LiveId" clId="{23A31176-4D7C-420B-BD8F-6C433AC138BE}" dt="2022-09-09T15:40:23.552" v="295" actId="113"/>
        <pc:sldMkLst>
          <pc:docMk/>
          <pc:sldMk cId="0" sldId="322"/>
        </pc:sldMkLst>
        <pc:spChg chg="mod">
          <ac:chgData name="Andrew Dixon" userId="8d2e37a1249cf3e9" providerId="LiveId" clId="{23A31176-4D7C-420B-BD8F-6C433AC138BE}" dt="2022-09-09T15:40:23.552" v="295" actId="113"/>
          <ac:spMkLst>
            <pc:docMk/>
            <pc:sldMk cId="0" sldId="322"/>
            <ac:spMk id="82947" creationId="{00000000-0000-0000-0000-000000000000}"/>
          </ac:spMkLst>
        </pc:spChg>
      </pc:sldChg>
      <pc:sldChg chg="modSp mod">
        <pc:chgData name="Andrew Dixon" userId="8d2e37a1249cf3e9" providerId="LiveId" clId="{23A31176-4D7C-420B-BD8F-6C433AC138BE}" dt="2022-09-09T15:30:42.253" v="119" actId="27636"/>
        <pc:sldMkLst>
          <pc:docMk/>
          <pc:sldMk cId="0" sldId="325"/>
        </pc:sldMkLst>
        <pc:spChg chg="mod">
          <ac:chgData name="Andrew Dixon" userId="8d2e37a1249cf3e9" providerId="LiveId" clId="{23A31176-4D7C-420B-BD8F-6C433AC138BE}" dt="2022-09-09T15:30:42.253" v="119" actId="27636"/>
          <ac:spMkLst>
            <pc:docMk/>
            <pc:sldMk cId="0" sldId="325"/>
            <ac:spMk id="86019" creationId="{00000000-0000-0000-0000-000000000000}"/>
          </ac:spMkLst>
        </pc:spChg>
      </pc:sldChg>
      <pc:sldChg chg="modSp mod">
        <pc:chgData name="Andrew Dixon" userId="8d2e37a1249cf3e9" providerId="LiveId" clId="{23A31176-4D7C-420B-BD8F-6C433AC138BE}" dt="2022-09-09T15:40:06.391" v="292" actId="12788"/>
        <pc:sldMkLst>
          <pc:docMk/>
          <pc:sldMk cId="0" sldId="326"/>
        </pc:sldMkLst>
        <pc:picChg chg="mod">
          <ac:chgData name="Andrew Dixon" userId="8d2e37a1249cf3e9" providerId="LiveId" clId="{23A31176-4D7C-420B-BD8F-6C433AC138BE}" dt="2022-09-09T15:40:06.391" v="292" actId="12788"/>
          <ac:picMkLst>
            <pc:docMk/>
            <pc:sldMk cId="0" sldId="326"/>
            <ac:picMk id="2" creationId="{00000000-0000-0000-0000-000000000000}"/>
          </ac:picMkLst>
        </pc:picChg>
      </pc:sldChg>
      <pc:sldChg chg="modSp modAnim">
        <pc:chgData name="Andrew Dixon" userId="8d2e37a1249cf3e9" providerId="LiveId" clId="{23A31176-4D7C-420B-BD8F-6C433AC138BE}" dt="2022-09-09T15:31:05.681" v="121" actId="14"/>
        <pc:sldMkLst>
          <pc:docMk/>
          <pc:sldMk cId="0" sldId="327"/>
        </pc:sldMkLst>
        <pc:spChg chg="mod">
          <ac:chgData name="Andrew Dixon" userId="8d2e37a1249cf3e9" providerId="LiveId" clId="{23A31176-4D7C-420B-BD8F-6C433AC138BE}" dt="2022-09-09T15:31:05.681" v="121" actId="14"/>
          <ac:spMkLst>
            <pc:docMk/>
            <pc:sldMk cId="0" sldId="327"/>
            <ac:spMk id="88067" creationId="{00000000-0000-0000-0000-000000000000}"/>
          </ac:spMkLst>
        </pc:spChg>
      </pc:sldChg>
      <pc:sldChg chg="modSp mod">
        <pc:chgData name="Andrew Dixon" userId="8d2e37a1249cf3e9" providerId="LiveId" clId="{23A31176-4D7C-420B-BD8F-6C433AC138BE}" dt="2022-09-09T15:39:30.205" v="274" actId="12789"/>
        <pc:sldMkLst>
          <pc:docMk/>
          <pc:sldMk cId="0" sldId="328"/>
        </pc:sldMkLst>
        <pc:spChg chg="mod">
          <ac:chgData name="Andrew Dixon" userId="8d2e37a1249cf3e9" providerId="LiveId" clId="{23A31176-4D7C-420B-BD8F-6C433AC138BE}" dt="2022-09-09T15:39:30.205" v="274" actId="12789"/>
          <ac:spMkLst>
            <pc:docMk/>
            <pc:sldMk cId="0" sldId="328"/>
            <ac:spMk id="48130" creationId="{00000000-0000-0000-0000-000000000000}"/>
          </ac:spMkLst>
        </pc:spChg>
      </pc:sldChg>
      <pc:sldChg chg="modSp mod">
        <pc:chgData name="Andrew Dixon" userId="8d2e37a1249cf3e9" providerId="LiveId" clId="{23A31176-4D7C-420B-BD8F-6C433AC138BE}" dt="2022-09-09T15:37:13.892" v="258" actId="113"/>
        <pc:sldMkLst>
          <pc:docMk/>
          <pc:sldMk cId="0" sldId="330"/>
        </pc:sldMkLst>
        <pc:spChg chg="mod">
          <ac:chgData name="Andrew Dixon" userId="8d2e37a1249cf3e9" providerId="LiveId" clId="{23A31176-4D7C-420B-BD8F-6C433AC138BE}" dt="2022-09-09T15:37:13.892" v="258" actId="113"/>
          <ac:spMkLst>
            <pc:docMk/>
            <pc:sldMk cId="0" sldId="330"/>
            <ac:spMk id="92163" creationId="{00000000-0000-0000-0000-000000000000}"/>
          </ac:spMkLst>
        </pc:spChg>
      </pc:sldChg>
      <pc:sldChg chg="modSp mod">
        <pc:chgData name="Andrew Dixon" userId="8d2e37a1249cf3e9" providerId="LiveId" clId="{23A31176-4D7C-420B-BD8F-6C433AC138BE}" dt="2022-09-09T15:37:18.779" v="259" actId="113"/>
        <pc:sldMkLst>
          <pc:docMk/>
          <pc:sldMk cId="0" sldId="331"/>
        </pc:sldMkLst>
        <pc:spChg chg="mod">
          <ac:chgData name="Andrew Dixon" userId="8d2e37a1249cf3e9" providerId="LiveId" clId="{23A31176-4D7C-420B-BD8F-6C433AC138BE}" dt="2022-09-09T15:37:18.779" v="259" actId="113"/>
          <ac:spMkLst>
            <pc:docMk/>
            <pc:sldMk cId="0" sldId="331"/>
            <ac:spMk id="93187" creationId="{00000000-0000-0000-0000-000000000000}"/>
          </ac:spMkLst>
        </pc:spChg>
      </pc:sldChg>
      <pc:sldChg chg="modSp mod">
        <pc:chgData name="Andrew Dixon" userId="8d2e37a1249cf3e9" providerId="LiveId" clId="{23A31176-4D7C-420B-BD8F-6C433AC138BE}" dt="2022-09-09T15:37:25.502" v="261" actId="113"/>
        <pc:sldMkLst>
          <pc:docMk/>
          <pc:sldMk cId="0" sldId="332"/>
        </pc:sldMkLst>
        <pc:spChg chg="mod">
          <ac:chgData name="Andrew Dixon" userId="8d2e37a1249cf3e9" providerId="LiveId" clId="{23A31176-4D7C-420B-BD8F-6C433AC138BE}" dt="2022-09-09T15:37:25.502" v="261" actId="113"/>
          <ac:spMkLst>
            <pc:docMk/>
            <pc:sldMk cId="0" sldId="332"/>
            <ac:spMk id="94211" creationId="{00000000-0000-0000-0000-000000000000}"/>
          </ac:spMkLst>
        </pc:spChg>
      </pc:sldChg>
      <pc:sldChg chg="modSp modAnim">
        <pc:chgData name="Andrew Dixon" userId="8d2e37a1249cf3e9" providerId="LiveId" clId="{23A31176-4D7C-420B-BD8F-6C433AC138BE}" dt="2022-09-09T15:32:25.503" v="159" actId="20577"/>
        <pc:sldMkLst>
          <pc:docMk/>
          <pc:sldMk cId="0" sldId="340"/>
        </pc:sldMkLst>
        <pc:spChg chg="mod">
          <ac:chgData name="Andrew Dixon" userId="8d2e37a1249cf3e9" providerId="LiveId" clId="{23A31176-4D7C-420B-BD8F-6C433AC138BE}" dt="2022-09-09T15:32:25.503" v="159" actId="20577"/>
          <ac:spMkLst>
            <pc:docMk/>
            <pc:sldMk cId="0" sldId="340"/>
            <ac:spMk id="108547" creationId="{00000000-0000-0000-0000-000000000000}"/>
          </ac:spMkLst>
        </pc:spChg>
      </pc:sldChg>
      <pc:sldChg chg="modSp modAnim">
        <pc:chgData name="Andrew Dixon" userId="8d2e37a1249cf3e9" providerId="LiveId" clId="{23A31176-4D7C-420B-BD8F-6C433AC138BE}" dt="2022-09-09T15:31:42.985" v="132" actId="6549"/>
        <pc:sldMkLst>
          <pc:docMk/>
          <pc:sldMk cId="0" sldId="341"/>
        </pc:sldMkLst>
        <pc:spChg chg="mod">
          <ac:chgData name="Andrew Dixon" userId="8d2e37a1249cf3e9" providerId="LiveId" clId="{23A31176-4D7C-420B-BD8F-6C433AC138BE}" dt="2022-09-09T15:31:42.985" v="132" actId="6549"/>
          <ac:spMkLst>
            <pc:docMk/>
            <pc:sldMk cId="0" sldId="341"/>
            <ac:spMk id="109571" creationId="{00000000-0000-0000-0000-000000000000}"/>
          </ac:spMkLst>
        </pc:spChg>
      </pc:sldChg>
      <pc:sldChg chg="modSp">
        <pc:chgData name="Andrew Dixon" userId="8d2e37a1249cf3e9" providerId="LiveId" clId="{23A31176-4D7C-420B-BD8F-6C433AC138BE}" dt="2022-09-09T15:32:42.509" v="162" actId="113"/>
        <pc:sldMkLst>
          <pc:docMk/>
          <pc:sldMk cId="0" sldId="342"/>
        </pc:sldMkLst>
        <pc:spChg chg="mod">
          <ac:chgData name="Andrew Dixon" userId="8d2e37a1249cf3e9" providerId="LiveId" clId="{23A31176-4D7C-420B-BD8F-6C433AC138BE}" dt="2022-09-09T15:32:42.509" v="162" actId="113"/>
          <ac:spMkLst>
            <pc:docMk/>
            <pc:sldMk cId="0" sldId="342"/>
            <ac:spMk id="110594" creationId="{00000000-0000-0000-0000-000000000000}"/>
          </ac:spMkLst>
        </pc:spChg>
      </pc:sldChg>
      <pc:sldChg chg="modSp">
        <pc:chgData name="Andrew Dixon" userId="8d2e37a1249cf3e9" providerId="LiveId" clId="{23A31176-4D7C-420B-BD8F-6C433AC138BE}" dt="2022-09-09T15:32:54.293" v="166" actId="113"/>
        <pc:sldMkLst>
          <pc:docMk/>
          <pc:sldMk cId="0" sldId="343"/>
        </pc:sldMkLst>
        <pc:spChg chg="mod">
          <ac:chgData name="Andrew Dixon" userId="8d2e37a1249cf3e9" providerId="LiveId" clId="{23A31176-4D7C-420B-BD8F-6C433AC138BE}" dt="2022-09-09T15:32:54.293" v="166" actId="113"/>
          <ac:spMkLst>
            <pc:docMk/>
            <pc:sldMk cId="0" sldId="343"/>
            <ac:spMk id="111619" creationId="{00000000-0000-0000-0000-000000000000}"/>
          </ac:spMkLst>
        </pc:spChg>
      </pc:sldChg>
      <pc:sldChg chg="modSp">
        <pc:chgData name="Andrew Dixon" userId="8d2e37a1249cf3e9" providerId="LiveId" clId="{23A31176-4D7C-420B-BD8F-6C433AC138BE}" dt="2022-09-09T15:33:04.555" v="168" actId="113"/>
        <pc:sldMkLst>
          <pc:docMk/>
          <pc:sldMk cId="0" sldId="344"/>
        </pc:sldMkLst>
        <pc:spChg chg="mod">
          <ac:chgData name="Andrew Dixon" userId="8d2e37a1249cf3e9" providerId="LiveId" clId="{23A31176-4D7C-420B-BD8F-6C433AC138BE}" dt="2022-09-09T15:33:04.555" v="168" actId="113"/>
          <ac:spMkLst>
            <pc:docMk/>
            <pc:sldMk cId="0" sldId="344"/>
            <ac:spMk id="112643" creationId="{00000000-0000-0000-0000-000000000000}"/>
          </ac:spMkLst>
        </pc:spChg>
      </pc:sldChg>
      <pc:sldChg chg="modSp">
        <pc:chgData name="Andrew Dixon" userId="8d2e37a1249cf3e9" providerId="LiveId" clId="{23A31176-4D7C-420B-BD8F-6C433AC138BE}" dt="2022-09-09T15:34:28.861" v="192" actId="113"/>
        <pc:sldMkLst>
          <pc:docMk/>
          <pc:sldMk cId="0" sldId="347"/>
        </pc:sldMkLst>
        <pc:spChg chg="mod">
          <ac:chgData name="Andrew Dixon" userId="8d2e37a1249cf3e9" providerId="LiveId" clId="{23A31176-4D7C-420B-BD8F-6C433AC138BE}" dt="2022-09-09T15:34:28.861" v="192" actId="113"/>
          <ac:spMkLst>
            <pc:docMk/>
            <pc:sldMk cId="0" sldId="347"/>
            <ac:spMk id="116739" creationId="{00000000-0000-0000-0000-000000000000}"/>
          </ac:spMkLst>
        </pc:spChg>
      </pc:sldChg>
      <pc:sldChg chg="modSp">
        <pc:chgData name="Andrew Dixon" userId="8d2e37a1249cf3e9" providerId="LiveId" clId="{23A31176-4D7C-420B-BD8F-6C433AC138BE}" dt="2022-09-09T15:34:45.414" v="194" actId="113"/>
        <pc:sldMkLst>
          <pc:docMk/>
          <pc:sldMk cId="0" sldId="348"/>
        </pc:sldMkLst>
        <pc:spChg chg="mod">
          <ac:chgData name="Andrew Dixon" userId="8d2e37a1249cf3e9" providerId="LiveId" clId="{23A31176-4D7C-420B-BD8F-6C433AC138BE}" dt="2022-09-09T15:34:45.414" v="194" actId="113"/>
          <ac:spMkLst>
            <pc:docMk/>
            <pc:sldMk cId="0" sldId="348"/>
            <ac:spMk id="117763" creationId="{00000000-0000-0000-0000-000000000000}"/>
          </ac:spMkLst>
        </pc:spChg>
      </pc:sldChg>
      <pc:sldChg chg="modSp modAnim">
        <pc:chgData name="Andrew Dixon" userId="8d2e37a1249cf3e9" providerId="LiveId" clId="{23A31176-4D7C-420B-BD8F-6C433AC138BE}" dt="2022-09-09T15:35:07.686" v="201" actId="115"/>
        <pc:sldMkLst>
          <pc:docMk/>
          <pc:sldMk cId="0" sldId="349"/>
        </pc:sldMkLst>
        <pc:spChg chg="mod">
          <ac:chgData name="Andrew Dixon" userId="8d2e37a1249cf3e9" providerId="LiveId" clId="{23A31176-4D7C-420B-BD8F-6C433AC138BE}" dt="2022-09-09T15:35:07.686" v="201" actId="115"/>
          <ac:spMkLst>
            <pc:docMk/>
            <pc:sldMk cId="0" sldId="349"/>
            <ac:spMk id="118787" creationId="{00000000-0000-0000-0000-000000000000}"/>
          </ac:spMkLst>
        </pc:spChg>
      </pc:sldChg>
      <pc:sldChg chg="modSp mod modAnim">
        <pc:chgData name="Andrew Dixon" userId="8d2e37a1249cf3e9" providerId="LiveId" clId="{23A31176-4D7C-420B-BD8F-6C433AC138BE}" dt="2022-09-09T15:35:32.134" v="214" actId="404"/>
        <pc:sldMkLst>
          <pc:docMk/>
          <pc:sldMk cId="0" sldId="350"/>
        </pc:sldMkLst>
        <pc:spChg chg="mod">
          <ac:chgData name="Andrew Dixon" userId="8d2e37a1249cf3e9" providerId="LiveId" clId="{23A31176-4D7C-420B-BD8F-6C433AC138BE}" dt="2022-09-09T15:35:32.134" v="214" actId="404"/>
          <ac:spMkLst>
            <pc:docMk/>
            <pc:sldMk cId="0" sldId="350"/>
            <ac:spMk id="119811" creationId="{00000000-0000-0000-0000-000000000000}"/>
          </ac:spMkLst>
        </pc:spChg>
      </pc:sldChg>
      <pc:sldChg chg="modSp">
        <pc:chgData name="Andrew Dixon" userId="8d2e37a1249cf3e9" providerId="LiveId" clId="{23A31176-4D7C-420B-BD8F-6C433AC138BE}" dt="2022-09-09T15:36:35.580" v="249" actId="20577"/>
        <pc:sldMkLst>
          <pc:docMk/>
          <pc:sldMk cId="0" sldId="352"/>
        </pc:sldMkLst>
        <pc:spChg chg="mod">
          <ac:chgData name="Andrew Dixon" userId="8d2e37a1249cf3e9" providerId="LiveId" clId="{23A31176-4D7C-420B-BD8F-6C433AC138BE}" dt="2022-09-09T15:36:35.580" v="249" actId="20577"/>
          <ac:spMkLst>
            <pc:docMk/>
            <pc:sldMk cId="0" sldId="352"/>
            <ac:spMk id="121859" creationId="{00000000-0000-0000-0000-000000000000}"/>
          </ac:spMkLst>
        </pc:spChg>
      </pc:sldChg>
      <pc:sldChg chg="modSp modAnim">
        <pc:chgData name="Andrew Dixon" userId="8d2e37a1249cf3e9" providerId="LiveId" clId="{23A31176-4D7C-420B-BD8F-6C433AC138BE}" dt="2022-09-09T15:24:25.231" v="10" actId="14"/>
        <pc:sldMkLst>
          <pc:docMk/>
          <pc:sldMk cId="0" sldId="353"/>
        </pc:sldMkLst>
        <pc:spChg chg="mod">
          <ac:chgData name="Andrew Dixon" userId="8d2e37a1249cf3e9" providerId="LiveId" clId="{23A31176-4D7C-420B-BD8F-6C433AC138BE}" dt="2022-09-09T15:24:25.231" v="10" actId="14"/>
          <ac:spMkLst>
            <pc:docMk/>
            <pc:sldMk cId="0" sldId="353"/>
            <ac:spMk id="122883" creationId="{00000000-0000-0000-0000-000000000000}"/>
          </ac:spMkLst>
        </pc:spChg>
      </pc:sldChg>
      <pc:sldChg chg="modSp modAnim">
        <pc:chgData name="Andrew Dixon" userId="8d2e37a1249cf3e9" providerId="LiveId" clId="{23A31176-4D7C-420B-BD8F-6C433AC138BE}" dt="2022-09-09T15:24:42.769" v="13" actId="14"/>
        <pc:sldMkLst>
          <pc:docMk/>
          <pc:sldMk cId="0" sldId="354"/>
        </pc:sldMkLst>
        <pc:spChg chg="mod">
          <ac:chgData name="Andrew Dixon" userId="8d2e37a1249cf3e9" providerId="LiveId" clId="{23A31176-4D7C-420B-BD8F-6C433AC138BE}" dt="2022-09-09T15:24:42.769" v="13" actId="14"/>
          <ac:spMkLst>
            <pc:docMk/>
            <pc:sldMk cId="0" sldId="354"/>
            <ac:spMk id="123907" creationId="{00000000-0000-0000-0000-000000000000}"/>
          </ac:spMkLst>
        </pc:spChg>
      </pc:sldChg>
      <pc:sldChg chg="modSp modAnim">
        <pc:chgData name="Andrew Dixon" userId="8d2e37a1249cf3e9" providerId="LiveId" clId="{23A31176-4D7C-420B-BD8F-6C433AC138BE}" dt="2022-09-09T15:30:22.614" v="117" actId="14"/>
        <pc:sldMkLst>
          <pc:docMk/>
          <pc:sldMk cId="0" sldId="356"/>
        </pc:sldMkLst>
        <pc:spChg chg="mod">
          <ac:chgData name="Andrew Dixon" userId="8d2e37a1249cf3e9" providerId="LiveId" clId="{23A31176-4D7C-420B-BD8F-6C433AC138BE}" dt="2022-09-09T15:30:22.614" v="117" actId="14"/>
          <ac:spMkLst>
            <pc:docMk/>
            <pc:sldMk cId="0" sldId="356"/>
            <ac:spMk id="125955" creationId="{00000000-0000-0000-0000-000000000000}"/>
          </ac:spMkLst>
        </pc:spChg>
      </pc:sldChg>
      <pc:sldChg chg="modSp">
        <pc:chgData name="Andrew Dixon" userId="8d2e37a1249cf3e9" providerId="LiveId" clId="{23A31176-4D7C-420B-BD8F-6C433AC138BE}" dt="2022-09-09T15:26:34.296" v="29" actId="113"/>
        <pc:sldMkLst>
          <pc:docMk/>
          <pc:sldMk cId="0" sldId="359"/>
        </pc:sldMkLst>
        <pc:spChg chg="mod">
          <ac:chgData name="Andrew Dixon" userId="8d2e37a1249cf3e9" providerId="LiveId" clId="{23A31176-4D7C-420B-BD8F-6C433AC138BE}" dt="2022-09-09T15:26:34.296" v="29" actId="113"/>
          <ac:spMkLst>
            <pc:docMk/>
            <pc:sldMk cId="0" sldId="359"/>
            <ac:spMk id="130051" creationId="{00000000-0000-0000-0000-000000000000}"/>
          </ac:spMkLst>
        </pc:spChg>
      </pc:sldChg>
      <pc:sldChg chg="modSp mod modAnim">
        <pc:chgData name="Andrew Dixon" userId="8d2e37a1249cf3e9" providerId="LiveId" clId="{23A31176-4D7C-420B-BD8F-6C433AC138BE}" dt="2022-09-09T15:44:14.235" v="345" actId="404"/>
        <pc:sldMkLst>
          <pc:docMk/>
          <pc:sldMk cId="0" sldId="360"/>
        </pc:sldMkLst>
        <pc:spChg chg="mod">
          <ac:chgData name="Andrew Dixon" userId="8d2e37a1249cf3e9" providerId="LiveId" clId="{23A31176-4D7C-420B-BD8F-6C433AC138BE}" dt="2022-09-09T15:44:14.235" v="345" actId="404"/>
          <ac:spMkLst>
            <pc:docMk/>
            <pc:sldMk cId="0" sldId="360"/>
            <ac:spMk id="133122" creationId="{00000000-0000-0000-0000-000000000000}"/>
          </ac:spMkLst>
        </pc:spChg>
      </pc:sldChg>
      <pc:sldChg chg="modSp modAnim">
        <pc:chgData name="Andrew Dixon" userId="8d2e37a1249cf3e9" providerId="LiveId" clId="{23A31176-4D7C-420B-BD8F-6C433AC138BE}" dt="2022-09-09T15:42:56.836" v="315" actId="14"/>
        <pc:sldMkLst>
          <pc:docMk/>
          <pc:sldMk cId="0" sldId="362"/>
        </pc:sldMkLst>
        <pc:spChg chg="mod">
          <ac:chgData name="Andrew Dixon" userId="8d2e37a1249cf3e9" providerId="LiveId" clId="{23A31176-4D7C-420B-BD8F-6C433AC138BE}" dt="2022-09-09T15:42:56.836" v="315" actId="14"/>
          <ac:spMkLst>
            <pc:docMk/>
            <pc:sldMk cId="0" sldId="362"/>
            <ac:spMk id="187394" creationId="{00000000-0000-0000-0000-000000000000}"/>
          </ac:spMkLst>
        </pc:spChg>
      </pc:sldChg>
      <pc:sldChg chg="modSp mod">
        <pc:chgData name="Andrew Dixon" userId="8d2e37a1249cf3e9" providerId="LiveId" clId="{23A31176-4D7C-420B-BD8F-6C433AC138BE}" dt="2022-09-09T15:44:35.643" v="348" actId="27636"/>
        <pc:sldMkLst>
          <pc:docMk/>
          <pc:sldMk cId="0" sldId="363"/>
        </pc:sldMkLst>
        <pc:spChg chg="mod">
          <ac:chgData name="Andrew Dixon" userId="8d2e37a1249cf3e9" providerId="LiveId" clId="{23A31176-4D7C-420B-BD8F-6C433AC138BE}" dt="2022-09-09T15:44:35.643" v="348" actId="27636"/>
          <ac:spMkLst>
            <pc:docMk/>
            <pc:sldMk cId="0" sldId="363"/>
            <ac:spMk id="203778" creationId="{00000000-0000-0000-0000-000000000000}"/>
          </ac:spMkLst>
        </pc:spChg>
      </pc:sldChg>
      <pc:sldChg chg="modSp modAnim">
        <pc:chgData name="Andrew Dixon" userId="8d2e37a1249cf3e9" providerId="LiveId" clId="{23A31176-4D7C-420B-BD8F-6C433AC138BE}" dt="2022-09-09T15:42:45.697" v="313" actId="14"/>
        <pc:sldMkLst>
          <pc:docMk/>
          <pc:sldMk cId="0" sldId="365"/>
        </pc:sldMkLst>
        <pc:spChg chg="mod">
          <ac:chgData name="Andrew Dixon" userId="8d2e37a1249cf3e9" providerId="LiveId" clId="{23A31176-4D7C-420B-BD8F-6C433AC138BE}" dt="2022-09-09T15:42:45.697" v="313" actId="14"/>
          <ac:spMkLst>
            <pc:docMk/>
            <pc:sldMk cId="0" sldId="365"/>
            <ac:spMk id="40963" creationId="{00000000-0000-0000-0000-000000000000}"/>
          </ac:spMkLst>
        </pc:spChg>
      </pc:sldChg>
      <pc:sldChg chg="modSp modAnim">
        <pc:chgData name="Andrew Dixon" userId="8d2e37a1249cf3e9" providerId="LiveId" clId="{23A31176-4D7C-420B-BD8F-6C433AC138BE}" dt="2022-09-09T15:42:39.434" v="312" actId="403"/>
        <pc:sldMkLst>
          <pc:docMk/>
          <pc:sldMk cId="0" sldId="366"/>
        </pc:sldMkLst>
        <pc:spChg chg="mod">
          <ac:chgData name="Andrew Dixon" userId="8d2e37a1249cf3e9" providerId="LiveId" clId="{23A31176-4D7C-420B-BD8F-6C433AC138BE}" dt="2022-09-09T15:42:39.434" v="312" actId="403"/>
          <ac:spMkLst>
            <pc:docMk/>
            <pc:sldMk cId="0" sldId="366"/>
            <ac:spMk id="40963" creationId="{00000000-0000-0000-0000-000000000000}"/>
          </ac:spMkLst>
        </pc:spChg>
      </pc:sldChg>
      <pc:sldChg chg="modSp modAnim">
        <pc:chgData name="Andrew Dixon" userId="8d2e37a1249cf3e9" providerId="LiveId" clId="{23A31176-4D7C-420B-BD8F-6C433AC138BE}" dt="2022-09-09T15:42:29.117" v="309" actId="14"/>
        <pc:sldMkLst>
          <pc:docMk/>
          <pc:sldMk cId="0" sldId="368"/>
        </pc:sldMkLst>
        <pc:spChg chg="mod">
          <ac:chgData name="Andrew Dixon" userId="8d2e37a1249cf3e9" providerId="LiveId" clId="{23A31176-4D7C-420B-BD8F-6C433AC138BE}" dt="2022-09-09T15:42:29.117" v="309" actId="14"/>
          <ac:spMkLst>
            <pc:docMk/>
            <pc:sldMk cId="0" sldId="368"/>
            <ac:spMk id="41987" creationId="{00000000-0000-0000-0000-000000000000}"/>
          </ac:spMkLst>
        </pc:spChg>
      </pc:sldChg>
      <pc:sldChg chg="modSp modAnim">
        <pc:chgData name="Andrew Dixon" userId="8d2e37a1249cf3e9" providerId="LiveId" clId="{23A31176-4D7C-420B-BD8F-6C433AC138BE}" dt="2022-09-09T15:42:17.747" v="307" actId="14"/>
        <pc:sldMkLst>
          <pc:docMk/>
          <pc:sldMk cId="0" sldId="369"/>
        </pc:sldMkLst>
        <pc:spChg chg="mod">
          <ac:chgData name="Andrew Dixon" userId="8d2e37a1249cf3e9" providerId="LiveId" clId="{23A31176-4D7C-420B-BD8F-6C433AC138BE}" dt="2022-09-09T15:42:17.747" v="307" actId="14"/>
          <ac:spMkLst>
            <pc:docMk/>
            <pc:sldMk cId="0" sldId="369"/>
            <ac:spMk id="34819" creationId="{00000000-0000-0000-0000-000000000000}"/>
          </ac:spMkLst>
        </pc:spChg>
      </pc:sldChg>
      <pc:sldChg chg="modSp modAnim">
        <pc:chgData name="Andrew Dixon" userId="8d2e37a1249cf3e9" providerId="LiveId" clId="{23A31176-4D7C-420B-BD8F-6C433AC138BE}" dt="2022-09-09T15:41:59.024" v="304" actId="14"/>
        <pc:sldMkLst>
          <pc:docMk/>
          <pc:sldMk cId="0" sldId="370"/>
        </pc:sldMkLst>
        <pc:spChg chg="mod">
          <ac:chgData name="Andrew Dixon" userId="8d2e37a1249cf3e9" providerId="LiveId" clId="{23A31176-4D7C-420B-BD8F-6C433AC138BE}" dt="2022-09-09T15:41:59.024" v="304" actId="14"/>
          <ac:spMkLst>
            <pc:docMk/>
            <pc:sldMk cId="0" sldId="370"/>
            <ac:spMk id="35843" creationId="{00000000-0000-0000-0000-000000000000}"/>
          </ac:spMkLst>
        </pc:spChg>
      </pc:sldChg>
      <pc:sldChg chg="modSp modAnim">
        <pc:chgData name="Andrew Dixon" userId="8d2e37a1249cf3e9" providerId="LiveId" clId="{23A31176-4D7C-420B-BD8F-6C433AC138BE}" dt="2022-09-09T15:41:47.393" v="302" actId="404"/>
        <pc:sldMkLst>
          <pc:docMk/>
          <pc:sldMk cId="0" sldId="371"/>
        </pc:sldMkLst>
        <pc:spChg chg="mod">
          <ac:chgData name="Andrew Dixon" userId="8d2e37a1249cf3e9" providerId="LiveId" clId="{23A31176-4D7C-420B-BD8F-6C433AC138BE}" dt="2022-09-09T15:41:47.393" v="302" actId="404"/>
          <ac:spMkLst>
            <pc:docMk/>
            <pc:sldMk cId="0" sldId="371"/>
            <ac:spMk id="36867" creationId="{00000000-0000-0000-0000-000000000000}"/>
          </ac:spMkLst>
        </pc:spChg>
      </pc:sldChg>
      <pc:sldChg chg="modSp">
        <pc:chgData name="Andrew Dixon" userId="8d2e37a1249cf3e9" providerId="LiveId" clId="{23A31176-4D7C-420B-BD8F-6C433AC138BE}" dt="2022-09-09T15:28:34.049" v="59" actId="113"/>
        <pc:sldMkLst>
          <pc:docMk/>
          <pc:sldMk cId="0" sldId="372"/>
        </pc:sldMkLst>
        <pc:spChg chg="mod">
          <ac:chgData name="Andrew Dixon" userId="8d2e37a1249cf3e9" providerId="LiveId" clId="{23A31176-4D7C-420B-BD8F-6C433AC138BE}" dt="2022-09-09T15:28:34.049" v="59" actId="113"/>
          <ac:spMkLst>
            <pc:docMk/>
            <pc:sldMk cId="0" sldId="372"/>
            <ac:spMk id="12291" creationId="{00000000-0000-0000-0000-000000000000}"/>
          </ac:spMkLst>
        </pc:spChg>
      </pc:sldChg>
      <pc:sldChg chg="modSp mod">
        <pc:chgData name="Andrew Dixon" userId="8d2e37a1249cf3e9" providerId="LiveId" clId="{23A31176-4D7C-420B-BD8F-6C433AC138BE}" dt="2022-09-09T15:37:04.982" v="257" actId="113"/>
        <pc:sldMkLst>
          <pc:docMk/>
          <pc:sldMk cId="0" sldId="373"/>
        </pc:sldMkLst>
        <pc:spChg chg="mod">
          <ac:chgData name="Andrew Dixon" userId="8d2e37a1249cf3e9" providerId="LiveId" clId="{23A31176-4D7C-420B-BD8F-6C433AC138BE}" dt="2022-09-09T15:36:55.365" v="254" actId="113"/>
          <ac:spMkLst>
            <pc:docMk/>
            <pc:sldMk cId="0" sldId="373"/>
            <ac:spMk id="6" creationId="{00000000-0000-0000-0000-000000000000}"/>
          </ac:spMkLst>
        </pc:spChg>
        <pc:spChg chg="mod">
          <ac:chgData name="Andrew Dixon" userId="8d2e37a1249cf3e9" providerId="LiveId" clId="{23A31176-4D7C-420B-BD8F-6C433AC138BE}" dt="2022-09-09T15:37:04.982" v="257" actId="113"/>
          <ac:spMkLst>
            <pc:docMk/>
            <pc:sldMk cId="0" sldId="373"/>
            <ac:spMk id="72707" creationId="{00000000-0000-0000-0000-000000000000}"/>
          </ac:spMkLst>
        </pc:spChg>
      </pc:sldChg>
      <pc:sldChg chg="modSp mod">
        <pc:chgData name="Andrew Dixon" userId="8d2e37a1249cf3e9" providerId="LiveId" clId="{23A31176-4D7C-420B-BD8F-6C433AC138BE}" dt="2022-09-09T15:37:21.409" v="260" actId="113"/>
        <pc:sldMkLst>
          <pc:docMk/>
          <pc:sldMk cId="0" sldId="374"/>
        </pc:sldMkLst>
        <pc:spChg chg="mod">
          <ac:chgData name="Andrew Dixon" userId="8d2e37a1249cf3e9" providerId="LiveId" clId="{23A31176-4D7C-420B-BD8F-6C433AC138BE}" dt="2022-09-09T15:37:21.409" v="260" actId="113"/>
          <ac:spMkLst>
            <pc:docMk/>
            <pc:sldMk cId="0" sldId="374"/>
            <ac:spMk id="93187" creationId="{00000000-0000-0000-0000-000000000000}"/>
          </ac:spMkLst>
        </pc:spChg>
      </pc:sldChg>
      <pc:sldChg chg="modSp">
        <pc:chgData name="Andrew Dixon" userId="8d2e37a1249cf3e9" providerId="LiveId" clId="{23A31176-4D7C-420B-BD8F-6C433AC138BE}" dt="2022-09-09T15:40:39.831" v="296" actId="404"/>
        <pc:sldMkLst>
          <pc:docMk/>
          <pc:sldMk cId="2342836641" sldId="375"/>
        </pc:sldMkLst>
        <pc:spChg chg="mod">
          <ac:chgData name="Andrew Dixon" userId="8d2e37a1249cf3e9" providerId="LiveId" clId="{23A31176-4D7C-420B-BD8F-6C433AC138BE}" dt="2022-09-09T15:40:39.831" v="296" actId="404"/>
          <ac:spMkLst>
            <pc:docMk/>
            <pc:sldMk cId="2342836641" sldId="375"/>
            <ac:spMk id="80899" creationId="{00000000-0000-0000-0000-000000000000}"/>
          </ac:spMkLst>
        </pc:spChg>
      </pc:sldChg>
      <pc:sldChg chg="modSp modAnim">
        <pc:chgData name="Andrew Dixon" userId="8d2e37a1249cf3e9" providerId="LiveId" clId="{23A31176-4D7C-420B-BD8F-6C433AC138BE}" dt="2022-09-09T15:24:53.054" v="14" actId="14"/>
        <pc:sldMkLst>
          <pc:docMk/>
          <pc:sldMk cId="3025422221" sldId="376"/>
        </pc:sldMkLst>
        <pc:spChg chg="mod">
          <ac:chgData name="Andrew Dixon" userId="8d2e37a1249cf3e9" providerId="LiveId" clId="{23A31176-4D7C-420B-BD8F-6C433AC138BE}" dt="2022-09-09T15:24:53.054" v="14" actId="14"/>
          <ac:spMkLst>
            <pc:docMk/>
            <pc:sldMk cId="3025422221" sldId="376"/>
            <ac:spMk id="7171" creationId="{00000000-0000-0000-0000-000000000000}"/>
          </ac:spMkLst>
        </pc:spChg>
      </pc:sldChg>
      <pc:sldChg chg="modSp modAnim">
        <pc:chgData name="Andrew Dixon" userId="8d2e37a1249cf3e9" providerId="LiveId" clId="{23A31176-4D7C-420B-BD8F-6C433AC138BE}" dt="2022-09-09T15:25:01.724" v="15" actId="14"/>
        <pc:sldMkLst>
          <pc:docMk/>
          <pc:sldMk cId="2797665152" sldId="377"/>
        </pc:sldMkLst>
        <pc:spChg chg="mod">
          <ac:chgData name="Andrew Dixon" userId="8d2e37a1249cf3e9" providerId="LiveId" clId="{23A31176-4D7C-420B-BD8F-6C433AC138BE}" dt="2022-09-09T15:25:01.724" v="15" actId="14"/>
          <ac:spMkLst>
            <pc:docMk/>
            <pc:sldMk cId="2797665152" sldId="377"/>
            <ac:spMk id="8195" creationId="{00000000-0000-0000-0000-000000000000}"/>
          </ac:spMkLst>
        </pc:spChg>
      </pc:sldChg>
      <pc:sldChg chg="delSp mod">
        <pc:chgData name="Andrew Dixon" userId="8d2e37a1249cf3e9" providerId="LiveId" clId="{23A31176-4D7C-420B-BD8F-6C433AC138BE}" dt="2022-09-09T15:27:21.110" v="39" actId="478"/>
        <pc:sldMkLst>
          <pc:docMk/>
          <pc:sldMk cId="4108848405" sldId="381"/>
        </pc:sldMkLst>
        <pc:spChg chg="del">
          <ac:chgData name="Andrew Dixon" userId="8d2e37a1249cf3e9" providerId="LiveId" clId="{23A31176-4D7C-420B-BD8F-6C433AC138BE}" dt="2022-09-09T15:27:21.110" v="39" actId="478"/>
          <ac:spMkLst>
            <pc:docMk/>
            <pc:sldMk cId="4108848405" sldId="381"/>
            <ac:spMk id="3" creationId="{00000000-0000-0000-0000-000000000000}"/>
          </ac:spMkLst>
        </pc:spChg>
      </pc:sldChg>
      <pc:sldChg chg="modSp mod">
        <pc:chgData name="Andrew Dixon" userId="8d2e37a1249cf3e9" providerId="LiveId" clId="{23A31176-4D7C-420B-BD8F-6C433AC138BE}" dt="2022-09-09T15:39:57.152" v="290" actId="12788"/>
        <pc:sldMkLst>
          <pc:docMk/>
          <pc:sldMk cId="1485638183" sldId="391"/>
        </pc:sldMkLst>
        <pc:picChg chg="mod">
          <ac:chgData name="Andrew Dixon" userId="8d2e37a1249cf3e9" providerId="LiveId" clId="{23A31176-4D7C-420B-BD8F-6C433AC138BE}" dt="2022-09-09T15:39:57.152" v="290" actId="12788"/>
          <ac:picMkLst>
            <pc:docMk/>
            <pc:sldMk cId="1485638183" sldId="391"/>
            <ac:picMk id="2" creationId="{00000000-0000-0000-0000-000000000000}"/>
          </ac:picMkLst>
        </pc:picChg>
      </pc:sldChg>
      <pc:sldChg chg="modSp mod">
        <pc:chgData name="Andrew Dixon" userId="8d2e37a1249cf3e9" providerId="LiveId" clId="{23A31176-4D7C-420B-BD8F-6C433AC138BE}" dt="2022-09-09T15:39:52.934" v="289" actId="1035"/>
        <pc:sldMkLst>
          <pc:docMk/>
          <pc:sldMk cId="978813431" sldId="392"/>
        </pc:sldMkLst>
        <pc:picChg chg="mod">
          <ac:chgData name="Andrew Dixon" userId="8d2e37a1249cf3e9" providerId="LiveId" clId="{23A31176-4D7C-420B-BD8F-6C433AC138BE}" dt="2022-09-09T15:39:52.934" v="289" actId="1035"/>
          <ac:picMkLst>
            <pc:docMk/>
            <pc:sldMk cId="978813431" sldId="392"/>
            <ac:picMk id="2" creationId="{00000000-0000-0000-0000-000000000000}"/>
          </ac:picMkLst>
        </pc:picChg>
      </pc:sldChg>
      <pc:sldChg chg="modSp mod">
        <pc:chgData name="Andrew Dixon" userId="8d2e37a1249cf3e9" providerId="LiveId" clId="{23A31176-4D7C-420B-BD8F-6C433AC138BE}" dt="2022-09-09T15:40:00.636" v="291" actId="12788"/>
        <pc:sldMkLst>
          <pc:docMk/>
          <pc:sldMk cId="579862241" sldId="393"/>
        </pc:sldMkLst>
        <pc:picChg chg="mod">
          <ac:chgData name="Andrew Dixon" userId="8d2e37a1249cf3e9" providerId="LiveId" clId="{23A31176-4D7C-420B-BD8F-6C433AC138BE}" dt="2022-09-09T15:40:00.636" v="291" actId="12788"/>
          <ac:picMkLst>
            <pc:docMk/>
            <pc:sldMk cId="579862241" sldId="393"/>
            <ac:picMk id="4" creationId="{00000000-0000-0000-0000-000000000000}"/>
          </ac:picMkLst>
        </pc:picChg>
      </pc:sldChg>
      <pc:sldChg chg="modSp mod">
        <pc:chgData name="Andrew Dixon" userId="8d2e37a1249cf3e9" providerId="LiveId" clId="{23A31176-4D7C-420B-BD8F-6C433AC138BE}" dt="2022-09-09T15:37:34.011" v="262" actId="113"/>
        <pc:sldMkLst>
          <pc:docMk/>
          <pc:sldMk cId="1305890209" sldId="394"/>
        </pc:sldMkLst>
        <pc:spChg chg="mod">
          <ac:chgData name="Andrew Dixon" userId="8d2e37a1249cf3e9" providerId="LiveId" clId="{23A31176-4D7C-420B-BD8F-6C433AC138BE}" dt="2022-09-09T15:37:34.011" v="262" actId="113"/>
          <ac:spMkLst>
            <pc:docMk/>
            <pc:sldMk cId="1305890209" sldId="394"/>
            <ac:spMk id="94211" creationId="{00000000-0000-0000-0000-000000000000}"/>
          </ac:spMkLst>
        </pc:spChg>
      </pc:sldChg>
      <pc:sldChg chg="addSp modSp mod">
        <pc:chgData name="Andrew Dixon" userId="8d2e37a1249cf3e9" providerId="LiveId" clId="{23A31176-4D7C-420B-BD8F-6C433AC138BE}" dt="2022-09-09T15:47:00.285" v="385" actId="2085"/>
        <pc:sldMkLst>
          <pc:docMk/>
          <pc:sldMk cId="4272312454" sldId="395"/>
        </pc:sldMkLst>
        <pc:spChg chg="mod">
          <ac:chgData name="Andrew Dixon" userId="8d2e37a1249cf3e9" providerId="LiveId" clId="{23A31176-4D7C-420B-BD8F-6C433AC138BE}" dt="2022-09-09T15:46:34.892" v="381" actId="27636"/>
          <ac:spMkLst>
            <pc:docMk/>
            <pc:sldMk cId="4272312454" sldId="395"/>
            <ac:spMk id="2" creationId="{B5F06427-11BF-4180-950F-8F7DAD431FCD}"/>
          </ac:spMkLst>
        </pc:spChg>
        <pc:spChg chg="add mod ord">
          <ac:chgData name="Andrew Dixon" userId="8d2e37a1249cf3e9" providerId="LiveId" clId="{23A31176-4D7C-420B-BD8F-6C433AC138BE}" dt="2022-09-09T15:47:00.285" v="385" actId="2085"/>
          <ac:spMkLst>
            <pc:docMk/>
            <pc:sldMk cId="4272312454" sldId="395"/>
            <ac:spMk id="5" creationId="{9316AC4D-77DD-9712-E6A4-ACC308D063F4}"/>
          </ac:spMkLst>
        </pc:spChg>
        <pc:picChg chg="add mod">
          <ac:chgData name="Andrew Dixon" userId="8d2e37a1249cf3e9" providerId="LiveId" clId="{23A31176-4D7C-420B-BD8F-6C433AC138BE}" dt="2022-09-09T15:46:17.317" v="374" actId="12788"/>
          <ac:picMkLst>
            <pc:docMk/>
            <pc:sldMk cId="4272312454" sldId="395"/>
            <ac:picMk id="4" creationId="{1AFB5F7E-20F6-AF38-81A9-B2823709CDF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880870" y="0"/>
            <a:ext cx="3056414" cy="465455"/>
          </a:xfrm>
          <a:prstGeom prst="rect">
            <a:avLst/>
          </a:prstGeom>
          <a:noFill/>
          <a:ln w="12700">
            <a:noFill/>
            <a:miter lim="800000"/>
            <a:headEnd type="none" w="sm" len="sm"/>
            <a:tailEnd type="none" w="sm" len="sm"/>
          </a:ln>
          <a:effectLst/>
        </p:spPr>
        <p:txBody>
          <a:bodyPr vert="horz" wrap="square" lIns="94147" tIns="47074" rIns="94147" bIns="47074" numCol="1" anchor="ctr" anchorCtr="0" compatLnSpc="1">
            <a:prstTxWarp prst="textNoShape">
              <a:avLst/>
            </a:prstTxWarp>
          </a:bodyPr>
          <a:lstStyle>
            <a:lvl1pPr algn="ctr">
              <a:defRPr kumimoji="1" sz="1200">
                <a:solidFill>
                  <a:schemeClr val="accent2"/>
                </a:solidFill>
                <a:latin typeface="Times New Roman" pitchFamily="-109" charset="0"/>
              </a:defRPr>
            </a:lvl1pPr>
          </a:lstStyle>
          <a:p>
            <a:pPr>
              <a:defRPr/>
            </a:pPr>
            <a:r>
              <a:rPr lang="en-US"/>
              <a:t>Fundamentals of Commercial Real Estate Brokerage</a:t>
            </a:r>
          </a:p>
        </p:txBody>
      </p:sp>
      <p:sp>
        <p:nvSpPr>
          <p:cNvPr id="103428" name="Rectangle 4"/>
          <p:cNvSpPr>
            <a:spLocks noGrp="1" noChangeArrowheads="1"/>
          </p:cNvSpPr>
          <p:nvPr>
            <p:ph type="ftr" sz="quarter" idx="2"/>
          </p:nvPr>
        </p:nvSpPr>
        <p:spPr bwMode="auto">
          <a:xfrm>
            <a:off x="1880870" y="8688493"/>
            <a:ext cx="3056414" cy="620607"/>
          </a:xfrm>
          <a:prstGeom prst="rect">
            <a:avLst/>
          </a:prstGeom>
          <a:noFill/>
          <a:ln w="12700">
            <a:noFill/>
            <a:miter lim="800000"/>
            <a:headEnd type="none" w="sm" len="sm"/>
            <a:tailEnd type="none" w="sm" len="sm"/>
          </a:ln>
          <a:effectLst/>
        </p:spPr>
        <p:txBody>
          <a:bodyPr vert="horz" wrap="square" lIns="94147" tIns="47074" rIns="94147" bIns="47074" numCol="1" anchor="b" anchorCtr="0" compatLnSpc="1">
            <a:prstTxWarp prst="textNoShape">
              <a:avLst/>
            </a:prstTxWarp>
          </a:bodyPr>
          <a:lstStyle>
            <a:lvl1pPr algn="ctr">
              <a:defRPr kumimoji="1" sz="1200">
                <a:solidFill>
                  <a:schemeClr val="accent2"/>
                </a:solidFill>
                <a:latin typeface="Times New Roman" pitchFamily="-109" charset="0"/>
              </a:defRPr>
            </a:lvl1pPr>
          </a:lstStyle>
          <a:p>
            <a:pPr>
              <a:defRPr/>
            </a:pPr>
            <a:r>
              <a:rPr lang="en-US"/>
              <a:t>By: Thomas J. Dixon </a:t>
            </a:r>
          </a:p>
          <a:p>
            <a:pPr>
              <a:defRPr/>
            </a:pPr>
            <a:r>
              <a:rPr lang="en-US"/>
              <a:t>- Commercial Realtors Association of Greater Miami and the Beaches</a:t>
            </a:r>
          </a:p>
        </p:txBody>
      </p:sp>
    </p:spTree>
    <p:extLst>
      <p:ext uri="{BB962C8B-B14F-4D97-AF65-F5344CB8AC3E}">
        <p14:creationId xmlns:p14="http://schemas.microsoft.com/office/powerpoint/2010/main" val="3447922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56414" cy="465455"/>
          </a:xfrm>
          <a:prstGeom prst="rect">
            <a:avLst/>
          </a:prstGeom>
          <a:noFill/>
          <a:ln w="12700" cap="sq">
            <a:noFill/>
            <a:miter lim="800000"/>
            <a:headEnd type="none" w="sm" len="sm"/>
            <a:tailEnd type="none" w="sm" len="sm"/>
          </a:ln>
          <a:effectLst/>
        </p:spPr>
        <p:txBody>
          <a:bodyPr vert="horz" wrap="square" lIns="93497" tIns="46749" rIns="93497" bIns="46749" numCol="1" anchor="t" anchorCtr="0" compatLnSpc="1">
            <a:prstTxWarp prst="textNoShape">
              <a:avLst/>
            </a:prstTxWarp>
          </a:bodyPr>
          <a:lstStyle>
            <a:lvl1pPr>
              <a:defRPr sz="1200">
                <a:latin typeface="Times New Roman" pitchFamily="-109" charset="0"/>
              </a:defRPr>
            </a:lvl1pPr>
          </a:lstStyle>
          <a:p>
            <a:pPr>
              <a:defRPr/>
            </a:pPr>
            <a:endParaRPr lang="en-US"/>
          </a:p>
        </p:txBody>
      </p:sp>
      <p:sp>
        <p:nvSpPr>
          <p:cNvPr id="13315" name="Rectangle 3"/>
          <p:cNvSpPr>
            <a:spLocks noGrp="1" noChangeArrowheads="1"/>
          </p:cNvSpPr>
          <p:nvPr>
            <p:ph type="dt" idx="1"/>
          </p:nvPr>
        </p:nvSpPr>
        <p:spPr bwMode="auto">
          <a:xfrm>
            <a:off x="3996849" y="0"/>
            <a:ext cx="3056414" cy="465455"/>
          </a:xfrm>
          <a:prstGeom prst="rect">
            <a:avLst/>
          </a:prstGeom>
          <a:noFill/>
          <a:ln w="12700" cap="sq">
            <a:noFill/>
            <a:miter lim="800000"/>
            <a:headEnd type="none" w="sm" len="sm"/>
            <a:tailEnd type="none" w="sm" len="sm"/>
          </a:ln>
          <a:effectLst/>
        </p:spPr>
        <p:txBody>
          <a:bodyPr vert="horz" wrap="square" lIns="93497" tIns="46749" rIns="93497" bIns="46749" numCol="1" anchor="t" anchorCtr="0" compatLnSpc="1">
            <a:prstTxWarp prst="textNoShape">
              <a:avLst/>
            </a:prstTxWarp>
          </a:bodyPr>
          <a:lstStyle>
            <a:lvl1pPr algn="r">
              <a:defRPr sz="1200">
                <a:latin typeface="Times New Roman" pitchFamily="-109" charset="0"/>
              </a:defRPr>
            </a:lvl1pPr>
          </a:lstStyle>
          <a:p>
            <a:pPr>
              <a:defRPr/>
            </a:pPr>
            <a:endParaRPr lang="en-US"/>
          </a:p>
        </p:txBody>
      </p:sp>
      <p:sp>
        <p:nvSpPr>
          <p:cNvPr id="86020"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7" name="Rectangle 5"/>
          <p:cNvSpPr>
            <a:spLocks noGrp="1" noChangeArrowheads="1"/>
          </p:cNvSpPr>
          <p:nvPr>
            <p:ph type="body" sz="quarter" idx="3"/>
          </p:nvPr>
        </p:nvSpPr>
        <p:spPr bwMode="auto">
          <a:xfrm>
            <a:off x="940435" y="4421823"/>
            <a:ext cx="5172393" cy="4189095"/>
          </a:xfrm>
          <a:prstGeom prst="rect">
            <a:avLst/>
          </a:prstGeom>
          <a:noFill/>
          <a:ln w="12700" cap="sq">
            <a:noFill/>
            <a:miter lim="800000"/>
            <a:headEnd type="none" w="sm" len="sm"/>
            <a:tailEnd type="none" w="sm" len="sm"/>
          </a:ln>
          <a:effectLst/>
        </p:spPr>
        <p:txBody>
          <a:bodyPr vert="horz" wrap="square" lIns="93497" tIns="46749" rIns="93497" bIns="46749"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13318" name="Rectangle 6"/>
          <p:cNvSpPr>
            <a:spLocks noGrp="1" noChangeArrowheads="1"/>
          </p:cNvSpPr>
          <p:nvPr>
            <p:ph type="ftr" sz="quarter" idx="4"/>
          </p:nvPr>
        </p:nvSpPr>
        <p:spPr bwMode="auto">
          <a:xfrm>
            <a:off x="0" y="8843645"/>
            <a:ext cx="3056414" cy="465455"/>
          </a:xfrm>
          <a:prstGeom prst="rect">
            <a:avLst/>
          </a:prstGeom>
          <a:noFill/>
          <a:ln w="12700" cap="sq">
            <a:noFill/>
            <a:miter lim="800000"/>
            <a:headEnd type="none" w="sm" len="sm"/>
            <a:tailEnd type="none" w="sm" len="sm"/>
          </a:ln>
          <a:effectLst/>
        </p:spPr>
        <p:txBody>
          <a:bodyPr vert="horz" wrap="square" lIns="93497" tIns="46749" rIns="93497" bIns="46749" numCol="1" anchor="b" anchorCtr="0" compatLnSpc="1">
            <a:prstTxWarp prst="textNoShape">
              <a:avLst/>
            </a:prstTxWarp>
          </a:bodyPr>
          <a:lstStyle>
            <a:lvl1pPr>
              <a:defRPr sz="1200">
                <a:latin typeface="Times New Roman" pitchFamily="-109" charset="0"/>
              </a:defRPr>
            </a:lvl1pPr>
          </a:lstStyle>
          <a:p>
            <a:pPr>
              <a:defRPr/>
            </a:pPr>
            <a:endParaRPr lang="en-US"/>
          </a:p>
        </p:txBody>
      </p:sp>
      <p:sp>
        <p:nvSpPr>
          <p:cNvPr id="13319" name="Rectangle 7"/>
          <p:cNvSpPr>
            <a:spLocks noGrp="1" noChangeArrowheads="1"/>
          </p:cNvSpPr>
          <p:nvPr>
            <p:ph type="sldNum" sz="quarter" idx="5"/>
          </p:nvPr>
        </p:nvSpPr>
        <p:spPr bwMode="auto">
          <a:xfrm>
            <a:off x="3996849" y="8843645"/>
            <a:ext cx="3056414" cy="465455"/>
          </a:xfrm>
          <a:prstGeom prst="rect">
            <a:avLst/>
          </a:prstGeom>
          <a:noFill/>
          <a:ln w="12700" cap="sq">
            <a:noFill/>
            <a:miter lim="800000"/>
            <a:headEnd type="none" w="sm" len="sm"/>
            <a:tailEnd type="none" w="sm" len="sm"/>
          </a:ln>
          <a:effectLst/>
        </p:spPr>
        <p:txBody>
          <a:bodyPr vert="horz" wrap="square" lIns="93497" tIns="46749" rIns="93497" bIns="46749" numCol="1" anchor="b" anchorCtr="0" compatLnSpc="1">
            <a:prstTxWarp prst="textNoShape">
              <a:avLst/>
            </a:prstTxWarp>
          </a:bodyPr>
          <a:lstStyle>
            <a:lvl1pPr algn="r">
              <a:defRPr sz="1200">
                <a:latin typeface="Times New Roman" pitchFamily="-109" charset="0"/>
              </a:defRPr>
            </a:lvl1pPr>
          </a:lstStyle>
          <a:p>
            <a:pPr>
              <a:defRPr/>
            </a:pPr>
            <a:fld id="{681F1A53-4FBB-482D-A988-C889E227379A}" type="slidenum">
              <a:rPr lang="en-US"/>
              <a:pPr>
                <a:defRPr/>
              </a:pPr>
              <a:t>‹#›</a:t>
            </a:fld>
            <a:endParaRPr lang="en-US"/>
          </a:p>
        </p:txBody>
      </p:sp>
    </p:spTree>
    <p:extLst>
      <p:ext uri="{BB962C8B-B14F-4D97-AF65-F5344CB8AC3E}">
        <p14:creationId xmlns:p14="http://schemas.microsoft.com/office/powerpoint/2010/main" val="1903651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ＭＳ Ｐゴシック" pitchFamily="-109" charset="-128"/>
      </a:defRPr>
    </a:lvl1pPr>
    <a:lvl2pPr marL="742950" indent="-28575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a:solidFill>
                  <a:schemeClr val="tx1"/>
                </a:solidFill>
                <a:latin typeface="Times New Roman MT Extra Bold" pitchFamily="18" charset="0"/>
                <a:ea typeface="ＭＳ Ｐゴシック" pitchFamily="-109" charset="-128"/>
              </a:defRPr>
            </a:lvl1pPr>
            <a:lvl2pPr marL="759666" indent="-292179">
              <a:defRPr>
                <a:solidFill>
                  <a:schemeClr val="tx1"/>
                </a:solidFill>
                <a:latin typeface="Times New Roman MT Extra Bold" pitchFamily="18" charset="0"/>
                <a:ea typeface="ＭＳ Ｐゴシック" pitchFamily="-109" charset="-128"/>
              </a:defRPr>
            </a:lvl2pPr>
            <a:lvl3pPr marL="1168718" indent="-233744">
              <a:defRPr>
                <a:solidFill>
                  <a:schemeClr val="tx1"/>
                </a:solidFill>
                <a:latin typeface="Times New Roman MT Extra Bold" pitchFamily="18" charset="0"/>
                <a:ea typeface="ＭＳ Ｐゴシック" pitchFamily="-109" charset="-128"/>
              </a:defRPr>
            </a:lvl3pPr>
            <a:lvl4pPr marL="1636205" indent="-233744">
              <a:defRPr>
                <a:solidFill>
                  <a:schemeClr val="tx1"/>
                </a:solidFill>
                <a:latin typeface="Times New Roman MT Extra Bold" pitchFamily="18" charset="0"/>
                <a:ea typeface="ＭＳ Ｐゴシック" pitchFamily="-109" charset="-128"/>
              </a:defRPr>
            </a:lvl4pPr>
            <a:lvl5pPr marL="2103692" indent="-233744">
              <a:defRPr>
                <a:solidFill>
                  <a:schemeClr val="tx1"/>
                </a:solidFill>
                <a:latin typeface="Times New Roman MT Extra Bold" pitchFamily="18" charset="0"/>
                <a:ea typeface="ＭＳ Ｐゴシック" pitchFamily="-109" charset="-128"/>
              </a:defRPr>
            </a:lvl5pPr>
            <a:lvl6pPr marL="2571179"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3038666"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506153"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973640"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fld id="{902DE179-0DFA-4AD2-87C1-63E3099E8BC8}" type="slidenum">
              <a:rPr lang="en-US" smtClean="0">
                <a:latin typeface="Times New Roman" pitchFamily="-109" charset="0"/>
              </a:rPr>
              <a:pPr/>
              <a:t>2</a:t>
            </a:fld>
            <a:endParaRPr lang="en-US">
              <a:latin typeface="Times New Roman" pitchFamily="-109" charset="0"/>
            </a:endParaRPr>
          </a:p>
        </p:txBody>
      </p:sp>
      <p:sp>
        <p:nvSpPr>
          <p:cNvPr id="87043" name="Rectangle 1026"/>
          <p:cNvSpPr>
            <a:spLocks noGrp="1" noRot="1" noChangeAspect="1" noChangeArrowheads="1" noTextEdit="1"/>
          </p:cNvSpPr>
          <p:nvPr>
            <p:ph type="sldImg"/>
          </p:nvPr>
        </p:nvSpPr>
        <p:spPr>
          <a:ln/>
        </p:spPr>
      </p:sp>
      <p:sp>
        <p:nvSpPr>
          <p:cNvPr id="87044"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 of Apartments</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13</a:t>
            </a:fld>
            <a:endParaRPr lang="en-US"/>
          </a:p>
        </p:txBody>
      </p:sp>
    </p:spTree>
    <p:extLst>
      <p:ext uri="{BB962C8B-B14F-4D97-AF65-F5344CB8AC3E}">
        <p14:creationId xmlns:p14="http://schemas.microsoft.com/office/powerpoint/2010/main" val="1316148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 Apartment</a:t>
            </a:r>
            <a:r>
              <a:rPr lang="en-US" baseline="0" dirty="0"/>
              <a:t> </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14</a:t>
            </a:fld>
            <a:endParaRPr lang="en-US"/>
          </a:p>
        </p:txBody>
      </p:sp>
    </p:spTree>
    <p:extLst>
      <p:ext uri="{BB962C8B-B14F-4D97-AF65-F5344CB8AC3E}">
        <p14:creationId xmlns:p14="http://schemas.microsoft.com/office/powerpoint/2010/main" val="131614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15</a:t>
            </a:fld>
            <a:endParaRPr lang="en-US"/>
          </a:p>
        </p:txBody>
      </p:sp>
    </p:spTree>
    <p:extLst>
      <p:ext uri="{BB962C8B-B14F-4D97-AF65-F5344CB8AC3E}">
        <p14:creationId xmlns:p14="http://schemas.microsoft.com/office/powerpoint/2010/main" val="985969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 of Warehouses</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16</a:t>
            </a:fld>
            <a:endParaRPr lang="en-US"/>
          </a:p>
        </p:txBody>
      </p:sp>
    </p:spTree>
    <p:extLst>
      <p:ext uri="{BB962C8B-B14F-4D97-AF65-F5344CB8AC3E}">
        <p14:creationId xmlns:p14="http://schemas.microsoft.com/office/powerpoint/2010/main" val="254301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 of Offices</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24</a:t>
            </a:fld>
            <a:endParaRPr lang="en-US"/>
          </a:p>
        </p:txBody>
      </p:sp>
    </p:spTree>
    <p:extLst>
      <p:ext uri="{BB962C8B-B14F-4D97-AF65-F5344CB8AC3E}">
        <p14:creationId xmlns:p14="http://schemas.microsoft.com/office/powerpoint/2010/main" val="354386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Sawgrass</a:t>
            </a:r>
            <a:r>
              <a:rPr lang="en-US" baseline="0" dirty="0"/>
              <a:t> Mills</a:t>
            </a:r>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33</a:t>
            </a:fld>
            <a:endParaRPr lang="en-US"/>
          </a:p>
        </p:txBody>
      </p:sp>
    </p:spTree>
    <p:extLst>
      <p:ext uri="{BB962C8B-B14F-4D97-AF65-F5344CB8AC3E}">
        <p14:creationId xmlns:p14="http://schemas.microsoft.com/office/powerpoint/2010/main" val="2805806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Sawgrass</a:t>
            </a:r>
            <a:r>
              <a:rPr lang="en-US" baseline="0" dirty="0"/>
              <a:t> Mills</a:t>
            </a:r>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34</a:t>
            </a:fld>
            <a:endParaRPr lang="en-US"/>
          </a:p>
        </p:txBody>
      </p:sp>
    </p:spTree>
    <p:extLst>
      <p:ext uri="{BB962C8B-B14F-4D97-AF65-F5344CB8AC3E}">
        <p14:creationId xmlns:p14="http://schemas.microsoft.com/office/powerpoint/2010/main" val="2805806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Dadeland</a:t>
            </a:r>
            <a:r>
              <a:rPr lang="en-US" baseline="0" dirty="0"/>
              <a:t>, International Mall</a:t>
            </a:r>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35</a:t>
            </a:fld>
            <a:endParaRPr lang="en-US"/>
          </a:p>
        </p:txBody>
      </p:sp>
    </p:spTree>
    <p:extLst>
      <p:ext uri="{BB962C8B-B14F-4D97-AF65-F5344CB8AC3E}">
        <p14:creationId xmlns:p14="http://schemas.microsoft.com/office/powerpoint/2010/main" val="3552901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Dadeland</a:t>
            </a:r>
            <a:r>
              <a:rPr lang="en-US" baseline="0" dirty="0"/>
              <a:t>, International Mall</a:t>
            </a:r>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36</a:t>
            </a:fld>
            <a:endParaRPr lang="en-US"/>
          </a:p>
        </p:txBody>
      </p:sp>
    </p:spTree>
    <p:extLst>
      <p:ext uri="{BB962C8B-B14F-4D97-AF65-F5344CB8AC3E}">
        <p14:creationId xmlns:p14="http://schemas.microsoft.com/office/powerpoint/2010/main" val="3552901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Ikea</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37</a:t>
            </a:fld>
            <a:endParaRPr lang="en-US"/>
          </a:p>
        </p:txBody>
      </p:sp>
    </p:spTree>
    <p:extLst>
      <p:ext uri="{BB962C8B-B14F-4D97-AF65-F5344CB8AC3E}">
        <p14:creationId xmlns:p14="http://schemas.microsoft.com/office/powerpoint/2010/main" val="395581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a:solidFill>
                  <a:schemeClr val="tx1"/>
                </a:solidFill>
                <a:latin typeface="Times New Roman MT Extra Bold" pitchFamily="18" charset="0"/>
                <a:ea typeface="ＭＳ Ｐゴシック" pitchFamily="-109" charset="-128"/>
              </a:defRPr>
            </a:lvl1pPr>
            <a:lvl2pPr marL="759666" indent="-292179">
              <a:defRPr>
                <a:solidFill>
                  <a:schemeClr val="tx1"/>
                </a:solidFill>
                <a:latin typeface="Times New Roman MT Extra Bold" pitchFamily="18" charset="0"/>
                <a:ea typeface="ＭＳ Ｐゴシック" pitchFamily="-109" charset="-128"/>
              </a:defRPr>
            </a:lvl2pPr>
            <a:lvl3pPr marL="1168718" indent="-233744">
              <a:defRPr>
                <a:solidFill>
                  <a:schemeClr val="tx1"/>
                </a:solidFill>
                <a:latin typeface="Times New Roman MT Extra Bold" pitchFamily="18" charset="0"/>
                <a:ea typeface="ＭＳ Ｐゴシック" pitchFamily="-109" charset="-128"/>
              </a:defRPr>
            </a:lvl3pPr>
            <a:lvl4pPr marL="1636205" indent="-233744">
              <a:defRPr>
                <a:solidFill>
                  <a:schemeClr val="tx1"/>
                </a:solidFill>
                <a:latin typeface="Times New Roman MT Extra Bold" pitchFamily="18" charset="0"/>
                <a:ea typeface="ＭＳ Ｐゴシック" pitchFamily="-109" charset="-128"/>
              </a:defRPr>
            </a:lvl4pPr>
            <a:lvl5pPr marL="2103692" indent="-233744">
              <a:defRPr>
                <a:solidFill>
                  <a:schemeClr val="tx1"/>
                </a:solidFill>
                <a:latin typeface="Times New Roman MT Extra Bold" pitchFamily="18" charset="0"/>
                <a:ea typeface="ＭＳ Ｐゴシック" pitchFamily="-109" charset="-128"/>
              </a:defRPr>
            </a:lvl5pPr>
            <a:lvl6pPr marL="2571179"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3038666"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506153"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973640"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fld id="{256BE63A-A2A4-4C35-9A3D-0F6308538659}" type="slidenum">
              <a:rPr lang="en-US" smtClean="0">
                <a:latin typeface="Times New Roman" pitchFamily="-109" charset="0"/>
              </a:rPr>
              <a:pPr/>
              <a:t>3</a:t>
            </a:fld>
            <a:endParaRPr lang="en-US">
              <a:latin typeface="Times New Roman" pitchFamily="-109"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Ikea</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38</a:t>
            </a:fld>
            <a:endParaRPr lang="en-US"/>
          </a:p>
        </p:txBody>
      </p:sp>
    </p:spTree>
    <p:extLst>
      <p:ext uri="{BB962C8B-B14F-4D97-AF65-F5344CB8AC3E}">
        <p14:creationId xmlns:p14="http://schemas.microsoft.com/office/powerpoint/2010/main" val="3955810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Winn-Dixie</a:t>
            </a:r>
            <a:r>
              <a:rPr lang="en-US" baseline="0" dirty="0"/>
              <a:t>, Publix</a:t>
            </a:r>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39</a:t>
            </a:fld>
            <a:endParaRPr lang="en-US"/>
          </a:p>
        </p:txBody>
      </p:sp>
    </p:spTree>
    <p:extLst>
      <p:ext uri="{BB962C8B-B14F-4D97-AF65-F5344CB8AC3E}">
        <p14:creationId xmlns:p14="http://schemas.microsoft.com/office/powerpoint/2010/main" val="2387914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Winn-Dixie</a:t>
            </a:r>
            <a:r>
              <a:rPr lang="en-US" baseline="0" dirty="0"/>
              <a:t>, Publix</a:t>
            </a:r>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40</a:t>
            </a:fld>
            <a:endParaRPr lang="en-US"/>
          </a:p>
        </p:txBody>
      </p:sp>
    </p:spTree>
    <p:extLst>
      <p:ext uri="{BB962C8B-B14F-4D97-AF65-F5344CB8AC3E}">
        <p14:creationId xmlns:p14="http://schemas.microsoft.com/office/powerpoint/2010/main" val="2387914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41</a:t>
            </a:fld>
            <a:endParaRPr lang="en-US"/>
          </a:p>
        </p:txBody>
      </p:sp>
    </p:spTree>
    <p:extLst>
      <p:ext uri="{BB962C8B-B14F-4D97-AF65-F5344CB8AC3E}">
        <p14:creationId xmlns:p14="http://schemas.microsoft.com/office/powerpoint/2010/main" val="3724437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and Busters,  Outdoor</a:t>
            </a:r>
            <a:r>
              <a:rPr lang="en-US" baseline="0" dirty="0"/>
              <a:t> World</a:t>
            </a:r>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42</a:t>
            </a:fld>
            <a:endParaRPr lang="en-US"/>
          </a:p>
        </p:txBody>
      </p:sp>
    </p:spTree>
    <p:extLst>
      <p:ext uri="{BB962C8B-B14F-4D97-AF65-F5344CB8AC3E}">
        <p14:creationId xmlns:p14="http://schemas.microsoft.com/office/powerpoint/2010/main" val="3237750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and Busters,  Outdoor</a:t>
            </a:r>
            <a:r>
              <a:rPr lang="en-US" baseline="0" dirty="0"/>
              <a:t> World</a:t>
            </a:r>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43</a:t>
            </a:fld>
            <a:endParaRPr lang="en-US"/>
          </a:p>
        </p:txBody>
      </p:sp>
    </p:spTree>
    <p:extLst>
      <p:ext uri="{BB962C8B-B14F-4D97-AF65-F5344CB8AC3E}">
        <p14:creationId xmlns:p14="http://schemas.microsoft.com/office/powerpoint/2010/main" val="3237750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Hotels, Restaurants</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44</a:t>
            </a:fld>
            <a:endParaRPr lang="en-US"/>
          </a:p>
        </p:txBody>
      </p:sp>
    </p:spTree>
    <p:extLst>
      <p:ext uri="{BB962C8B-B14F-4D97-AF65-F5344CB8AC3E}">
        <p14:creationId xmlns:p14="http://schemas.microsoft.com/office/powerpoint/2010/main" val="3132913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Hotels, Restaurants</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45</a:t>
            </a:fld>
            <a:endParaRPr lang="en-US"/>
          </a:p>
        </p:txBody>
      </p:sp>
    </p:spTree>
    <p:extLst>
      <p:ext uri="{BB962C8B-B14F-4D97-AF65-F5344CB8AC3E}">
        <p14:creationId xmlns:p14="http://schemas.microsoft.com/office/powerpoint/2010/main" val="3132913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Movie theater</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46</a:t>
            </a:fld>
            <a:endParaRPr lang="en-US"/>
          </a:p>
        </p:txBody>
      </p:sp>
    </p:spTree>
    <p:extLst>
      <p:ext uri="{BB962C8B-B14F-4D97-AF65-F5344CB8AC3E}">
        <p14:creationId xmlns:p14="http://schemas.microsoft.com/office/powerpoint/2010/main" val="2800339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1F1A53-4FBB-482D-A988-C889E227379A}" type="slidenum">
              <a:rPr lang="en-US" smtClean="0"/>
              <a:pPr>
                <a:defRPr/>
              </a:pPr>
              <a:t>61</a:t>
            </a:fld>
            <a:endParaRPr lang="en-US"/>
          </a:p>
        </p:txBody>
      </p:sp>
    </p:spTree>
    <p:extLst>
      <p:ext uri="{BB962C8B-B14F-4D97-AF65-F5344CB8AC3E}">
        <p14:creationId xmlns:p14="http://schemas.microsoft.com/office/powerpoint/2010/main" val="61878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a:solidFill>
                  <a:schemeClr val="tx1"/>
                </a:solidFill>
                <a:latin typeface="Times New Roman MT Extra Bold" pitchFamily="18" charset="0"/>
                <a:ea typeface="ＭＳ Ｐゴシック" pitchFamily="-109" charset="-128"/>
              </a:defRPr>
            </a:lvl1pPr>
            <a:lvl2pPr marL="759666" indent="-292179">
              <a:defRPr>
                <a:solidFill>
                  <a:schemeClr val="tx1"/>
                </a:solidFill>
                <a:latin typeface="Times New Roman MT Extra Bold" pitchFamily="18" charset="0"/>
                <a:ea typeface="ＭＳ Ｐゴシック" pitchFamily="-109" charset="-128"/>
              </a:defRPr>
            </a:lvl2pPr>
            <a:lvl3pPr marL="1168718" indent="-233744">
              <a:defRPr>
                <a:solidFill>
                  <a:schemeClr val="tx1"/>
                </a:solidFill>
                <a:latin typeface="Times New Roman MT Extra Bold" pitchFamily="18" charset="0"/>
                <a:ea typeface="ＭＳ Ｐゴシック" pitchFamily="-109" charset="-128"/>
              </a:defRPr>
            </a:lvl3pPr>
            <a:lvl4pPr marL="1636205" indent="-233744">
              <a:defRPr>
                <a:solidFill>
                  <a:schemeClr val="tx1"/>
                </a:solidFill>
                <a:latin typeface="Times New Roman MT Extra Bold" pitchFamily="18" charset="0"/>
                <a:ea typeface="ＭＳ Ｐゴシック" pitchFamily="-109" charset="-128"/>
              </a:defRPr>
            </a:lvl4pPr>
            <a:lvl5pPr marL="2103692" indent="-233744">
              <a:defRPr>
                <a:solidFill>
                  <a:schemeClr val="tx1"/>
                </a:solidFill>
                <a:latin typeface="Times New Roman MT Extra Bold" pitchFamily="18" charset="0"/>
                <a:ea typeface="ＭＳ Ｐゴシック" pitchFamily="-109" charset="-128"/>
              </a:defRPr>
            </a:lvl5pPr>
            <a:lvl6pPr marL="2571179"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3038666"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506153"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973640"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fld id="{A98C4923-C0FE-4FF1-983A-1E279B94647F}" type="slidenum">
              <a:rPr lang="en-US" smtClean="0">
                <a:latin typeface="Times New Roman" pitchFamily="-109" charset="0"/>
              </a:rPr>
              <a:pPr/>
              <a:t>4</a:t>
            </a:fld>
            <a:endParaRPr lang="en-US">
              <a:latin typeface="Times New Roman" pitchFamily="-109"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r>
              <a:rPr lang="en-US" dirty="0"/>
              <a:t>Types of Brokerage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85</a:t>
            </a:fld>
            <a:endParaRPr lang="en-US"/>
          </a:p>
        </p:txBody>
      </p:sp>
    </p:spTree>
    <p:extLst>
      <p:ext uri="{BB962C8B-B14F-4D97-AF65-F5344CB8AC3E}">
        <p14:creationId xmlns:p14="http://schemas.microsoft.com/office/powerpoint/2010/main" val="2712973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92</a:t>
            </a:fld>
            <a:endParaRPr lang="en-US"/>
          </a:p>
        </p:txBody>
      </p:sp>
    </p:spTree>
    <p:extLst>
      <p:ext uri="{BB962C8B-B14F-4D97-AF65-F5344CB8AC3E}">
        <p14:creationId xmlns:p14="http://schemas.microsoft.com/office/powerpoint/2010/main" val="123969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a:solidFill>
                  <a:schemeClr val="tx1"/>
                </a:solidFill>
                <a:latin typeface="Times New Roman MT Extra Bold" pitchFamily="18" charset="0"/>
                <a:ea typeface="ＭＳ Ｐゴシック" pitchFamily="-109" charset="-128"/>
              </a:defRPr>
            </a:lvl1pPr>
            <a:lvl2pPr marL="759666" indent="-292179">
              <a:defRPr>
                <a:solidFill>
                  <a:schemeClr val="tx1"/>
                </a:solidFill>
                <a:latin typeface="Times New Roman MT Extra Bold" pitchFamily="18" charset="0"/>
                <a:ea typeface="ＭＳ Ｐゴシック" pitchFamily="-109" charset="-128"/>
              </a:defRPr>
            </a:lvl2pPr>
            <a:lvl3pPr marL="1168718" indent="-233744">
              <a:defRPr>
                <a:solidFill>
                  <a:schemeClr val="tx1"/>
                </a:solidFill>
                <a:latin typeface="Times New Roman MT Extra Bold" pitchFamily="18" charset="0"/>
                <a:ea typeface="ＭＳ Ｐゴシック" pitchFamily="-109" charset="-128"/>
              </a:defRPr>
            </a:lvl3pPr>
            <a:lvl4pPr marL="1636205" indent="-233744">
              <a:defRPr>
                <a:solidFill>
                  <a:schemeClr val="tx1"/>
                </a:solidFill>
                <a:latin typeface="Times New Roman MT Extra Bold" pitchFamily="18" charset="0"/>
                <a:ea typeface="ＭＳ Ｐゴシック" pitchFamily="-109" charset="-128"/>
              </a:defRPr>
            </a:lvl4pPr>
            <a:lvl5pPr marL="2103692" indent="-233744">
              <a:defRPr>
                <a:solidFill>
                  <a:schemeClr val="tx1"/>
                </a:solidFill>
                <a:latin typeface="Times New Roman MT Extra Bold" pitchFamily="18" charset="0"/>
                <a:ea typeface="ＭＳ Ｐゴシック" pitchFamily="-109" charset="-128"/>
              </a:defRPr>
            </a:lvl5pPr>
            <a:lvl6pPr marL="2571179"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3038666"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506153"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973640"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fld id="{B6EB5A46-6872-473B-A6E3-2B189A08C97D}" type="slidenum">
              <a:rPr lang="en-US" smtClean="0">
                <a:latin typeface="Times New Roman" pitchFamily="-109" charset="0"/>
              </a:rPr>
              <a:pPr/>
              <a:t>5</a:t>
            </a:fld>
            <a:endParaRPr lang="en-US">
              <a:latin typeface="Times New Roman" pitchFamily="-109"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a:solidFill>
                  <a:schemeClr val="tx1"/>
                </a:solidFill>
                <a:latin typeface="Times New Roman MT Extra Bold" pitchFamily="18" charset="0"/>
                <a:ea typeface="ＭＳ Ｐゴシック" pitchFamily="-109" charset="-128"/>
              </a:defRPr>
            </a:lvl1pPr>
            <a:lvl2pPr marL="759666" indent="-292179">
              <a:defRPr>
                <a:solidFill>
                  <a:schemeClr val="tx1"/>
                </a:solidFill>
                <a:latin typeface="Times New Roman MT Extra Bold" pitchFamily="18" charset="0"/>
                <a:ea typeface="ＭＳ Ｐゴシック" pitchFamily="-109" charset="-128"/>
              </a:defRPr>
            </a:lvl2pPr>
            <a:lvl3pPr marL="1168718" indent="-233744">
              <a:defRPr>
                <a:solidFill>
                  <a:schemeClr val="tx1"/>
                </a:solidFill>
                <a:latin typeface="Times New Roman MT Extra Bold" pitchFamily="18" charset="0"/>
                <a:ea typeface="ＭＳ Ｐゴシック" pitchFamily="-109" charset="-128"/>
              </a:defRPr>
            </a:lvl3pPr>
            <a:lvl4pPr marL="1636205" indent="-233744">
              <a:defRPr>
                <a:solidFill>
                  <a:schemeClr val="tx1"/>
                </a:solidFill>
                <a:latin typeface="Times New Roman MT Extra Bold" pitchFamily="18" charset="0"/>
                <a:ea typeface="ＭＳ Ｐゴシック" pitchFamily="-109" charset="-128"/>
              </a:defRPr>
            </a:lvl4pPr>
            <a:lvl5pPr marL="2103692" indent="-233744">
              <a:defRPr>
                <a:solidFill>
                  <a:schemeClr val="tx1"/>
                </a:solidFill>
                <a:latin typeface="Times New Roman MT Extra Bold" pitchFamily="18" charset="0"/>
                <a:ea typeface="ＭＳ Ｐゴシック" pitchFamily="-109" charset="-128"/>
              </a:defRPr>
            </a:lvl5pPr>
            <a:lvl6pPr marL="2571179"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3038666"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506153"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973640" indent="-233744"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fld id="{C97B5B5D-567F-4DF1-B7CB-AA2ACFE63B11}" type="slidenum">
              <a:rPr lang="en-US" smtClean="0">
                <a:latin typeface="Times New Roman" pitchFamily="-109" charset="0"/>
              </a:rPr>
              <a:pPr/>
              <a:t>6</a:t>
            </a:fld>
            <a:endParaRPr lang="en-US">
              <a:latin typeface="Times New Roman" pitchFamily="-109"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property types description in other slides</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7</a:t>
            </a:fld>
            <a:endParaRPr lang="en-US"/>
          </a:p>
        </p:txBody>
      </p:sp>
    </p:spTree>
    <p:extLst>
      <p:ext uri="{BB962C8B-B14F-4D97-AF65-F5344CB8AC3E}">
        <p14:creationId xmlns:p14="http://schemas.microsoft.com/office/powerpoint/2010/main" val="322286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a:t>
            </a:r>
            <a:r>
              <a:rPr lang="en-US" baseline="0" dirty="0"/>
              <a:t> of Land</a:t>
            </a:r>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9</a:t>
            </a:fld>
            <a:endParaRPr lang="en-US"/>
          </a:p>
        </p:txBody>
      </p:sp>
    </p:spTree>
    <p:extLst>
      <p:ext uri="{BB962C8B-B14F-4D97-AF65-F5344CB8AC3E}">
        <p14:creationId xmlns:p14="http://schemas.microsoft.com/office/powerpoint/2010/main" val="112485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a:t>
            </a:r>
            <a:r>
              <a:rPr lang="en-US" baseline="0" dirty="0"/>
              <a:t> of Land</a:t>
            </a:r>
            <a:endParaRPr lang="en-US" dirty="0"/>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10</a:t>
            </a:fld>
            <a:endParaRPr lang="en-US"/>
          </a:p>
        </p:txBody>
      </p:sp>
    </p:spTree>
    <p:extLst>
      <p:ext uri="{BB962C8B-B14F-4D97-AF65-F5344CB8AC3E}">
        <p14:creationId xmlns:p14="http://schemas.microsoft.com/office/powerpoint/2010/main" val="112485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 of Apartments</a:t>
            </a:r>
          </a:p>
        </p:txBody>
      </p:sp>
      <p:sp>
        <p:nvSpPr>
          <p:cNvPr id="4" name="Slide Number Placeholder 3"/>
          <p:cNvSpPr>
            <a:spLocks noGrp="1"/>
          </p:cNvSpPr>
          <p:nvPr>
            <p:ph type="sldNum" sz="quarter" idx="10"/>
          </p:nvPr>
        </p:nvSpPr>
        <p:spPr/>
        <p:txBody>
          <a:bodyPr/>
          <a:lstStyle/>
          <a:p>
            <a:pPr>
              <a:defRPr/>
            </a:pPr>
            <a:fld id="{681F1A53-4FBB-482D-A988-C889E227379A}" type="slidenum">
              <a:rPr lang="en-US" smtClean="0"/>
              <a:pPr>
                <a:defRPr/>
              </a:pPr>
              <a:t>12</a:t>
            </a:fld>
            <a:endParaRPr lang="en-US"/>
          </a:p>
        </p:txBody>
      </p:sp>
    </p:spTree>
    <p:extLst>
      <p:ext uri="{BB962C8B-B14F-4D97-AF65-F5344CB8AC3E}">
        <p14:creationId xmlns:p14="http://schemas.microsoft.com/office/powerpoint/2010/main" val="355247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C26F77-BFD7-4B9B-ABDA-F24586153317}" type="slidenum">
              <a:rPr lang="en-US" smtClean="0"/>
              <a:pPr>
                <a:defRPr/>
              </a:pPr>
              <a:t>‹#›</a:t>
            </a:fld>
            <a:endParaRPr lang="en-US"/>
          </a:p>
        </p:txBody>
      </p:sp>
    </p:spTree>
    <p:extLst>
      <p:ext uri="{BB962C8B-B14F-4D97-AF65-F5344CB8AC3E}">
        <p14:creationId xmlns:p14="http://schemas.microsoft.com/office/powerpoint/2010/main" val="1054467021"/>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401900" cy="4652681"/>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a:defRPr/>
            </a:pPr>
            <a:fld id="{A1355CDE-FE49-4CFC-82FD-938FB6A6DAF3}" type="slidenum">
              <a:rPr lang="en-US" smtClean="0"/>
              <a:pPr>
                <a:defRPr/>
              </a:pPr>
              <a:t>‹#›</a:t>
            </a:fld>
            <a:endParaRPr lang="en-US"/>
          </a:p>
        </p:txBody>
      </p:sp>
      <p:sp>
        <p:nvSpPr>
          <p:cNvPr id="10" name="Text Placeholder 9"/>
          <p:cNvSpPr>
            <a:spLocks noGrp="1"/>
          </p:cNvSpPr>
          <p:nvPr>
            <p:ph type="body" sz="quarter" idx="13"/>
          </p:nvPr>
        </p:nvSpPr>
        <p:spPr>
          <a:xfrm>
            <a:off x="685800" y="0"/>
            <a:ext cx="7010400" cy="1143000"/>
          </a:xfrm>
        </p:spPr>
        <p:txBody>
          <a:bodyPr anchor="ctr">
            <a:normAutofit/>
          </a:bodyPr>
          <a:lstStyle>
            <a:lvl1pPr marL="0" indent="0">
              <a:buNone/>
              <a:defRPr sz="4400"/>
            </a:lvl1pPr>
            <a:lvl2pPr marL="457207" indent="0">
              <a:buNone/>
              <a:defRPr/>
            </a:lvl2pPr>
            <a:lvl3pPr marL="914416" indent="0">
              <a:buNone/>
              <a:defRPr/>
            </a:lvl3pPr>
            <a:lvl4pPr marL="1371623" indent="0">
              <a:buNone/>
              <a:defRPr/>
            </a:lvl4pPr>
            <a:lvl5pPr marL="1828830" indent="0">
              <a:buNone/>
              <a:defRPr/>
            </a:lvl5pPr>
          </a:lstStyle>
          <a:p>
            <a:pPr lvl="0"/>
            <a:r>
              <a:rPr lang="en-US" dirty="0"/>
              <a:t>Edit Master text styles</a:t>
            </a:r>
          </a:p>
        </p:txBody>
      </p:sp>
      <p:cxnSp>
        <p:nvCxnSpPr>
          <p:cNvPr id="4" name="Straight Connector 3"/>
          <p:cNvCxnSpPr/>
          <p:nvPr userDrawn="1"/>
        </p:nvCxnSpPr>
        <p:spPr>
          <a:xfrm>
            <a:off x="-609600" y="1062544"/>
            <a:ext cx="7882128" cy="0"/>
          </a:xfrm>
          <a:prstGeom prst="line">
            <a:avLst/>
          </a:prstGeom>
          <a:ln w="317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62051189"/>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C26F77-BFD7-4B9B-ABDA-F24586153317}" type="slidenum">
              <a:rPr lang="en-US" smtClean="0"/>
              <a:pPr>
                <a:defRPr/>
              </a:pPr>
              <a:t>‹#›</a:t>
            </a:fld>
            <a:endParaRPr lang="en-US"/>
          </a:p>
        </p:txBody>
      </p:sp>
    </p:spTree>
    <p:extLst>
      <p:ext uri="{BB962C8B-B14F-4D97-AF65-F5344CB8AC3E}">
        <p14:creationId xmlns:p14="http://schemas.microsoft.com/office/powerpoint/2010/main" val="1270174859"/>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401900" cy="4652681"/>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a:defRPr/>
            </a:pPr>
            <a:fld id="{A1355CDE-FE49-4CFC-82FD-938FB6A6DAF3}" type="slidenum">
              <a:rPr lang="en-US" smtClean="0"/>
              <a:pPr>
                <a:defRPr/>
              </a:pPr>
              <a:t>‹#›</a:t>
            </a:fld>
            <a:endParaRPr lang="en-US"/>
          </a:p>
        </p:txBody>
      </p:sp>
      <p:sp>
        <p:nvSpPr>
          <p:cNvPr id="10" name="Text Placeholder 9"/>
          <p:cNvSpPr>
            <a:spLocks noGrp="1"/>
          </p:cNvSpPr>
          <p:nvPr>
            <p:ph type="body" sz="quarter" idx="13"/>
          </p:nvPr>
        </p:nvSpPr>
        <p:spPr>
          <a:xfrm>
            <a:off x="685800" y="0"/>
            <a:ext cx="7010400" cy="1143000"/>
          </a:xfrm>
        </p:spPr>
        <p:txBody>
          <a:bodyPr anchor="ctr">
            <a:normAutofit/>
          </a:bodyPr>
          <a:lstStyle>
            <a:lvl1pPr marL="0" indent="0">
              <a:buNone/>
              <a:defRPr sz="4400"/>
            </a:lvl1pPr>
            <a:lvl2pPr marL="457207" indent="0">
              <a:buNone/>
              <a:defRPr/>
            </a:lvl2pPr>
            <a:lvl3pPr marL="914416" indent="0">
              <a:buNone/>
              <a:defRPr/>
            </a:lvl3pPr>
            <a:lvl4pPr marL="1371623" indent="0">
              <a:buNone/>
              <a:defRPr/>
            </a:lvl4pPr>
            <a:lvl5pPr marL="1828830" indent="0">
              <a:buNone/>
              <a:defRPr/>
            </a:lvl5pPr>
          </a:lstStyle>
          <a:p>
            <a:pPr lvl="0"/>
            <a:r>
              <a:rPr lang="en-US" dirty="0"/>
              <a:t>Edit Master text styles</a:t>
            </a:r>
          </a:p>
        </p:txBody>
      </p:sp>
      <p:cxnSp>
        <p:nvCxnSpPr>
          <p:cNvPr id="4" name="Straight Connector 3"/>
          <p:cNvCxnSpPr/>
          <p:nvPr userDrawn="1"/>
        </p:nvCxnSpPr>
        <p:spPr>
          <a:xfrm>
            <a:off x="-609600" y="1062544"/>
            <a:ext cx="7882128" cy="0"/>
          </a:xfrm>
          <a:prstGeom prst="line">
            <a:avLst/>
          </a:prstGeom>
          <a:ln w="317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00429745"/>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C26F77-BFD7-4B9B-ABDA-F24586153317}" type="slidenum">
              <a:rPr lang="en-US" smtClean="0"/>
              <a:pPr>
                <a:defRPr/>
              </a:pPr>
              <a:t>‹#›</a:t>
            </a:fld>
            <a:endParaRPr lang="en-US"/>
          </a:p>
        </p:txBody>
      </p:sp>
    </p:spTree>
    <p:extLst>
      <p:ext uri="{BB962C8B-B14F-4D97-AF65-F5344CB8AC3E}">
        <p14:creationId xmlns:p14="http://schemas.microsoft.com/office/powerpoint/2010/main" val="3388939162"/>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401900" cy="4652681"/>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a:defRPr/>
            </a:pPr>
            <a:fld id="{A1355CDE-FE49-4CFC-82FD-938FB6A6DAF3}" type="slidenum">
              <a:rPr lang="en-US" smtClean="0"/>
              <a:pPr>
                <a:defRPr/>
              </a:pPr>
              <a:t>‹#›</a:t>
            </a:fld>
            <a:endParaRPr lang="en-US"/>
          </a:p>
        </p:txBody>
      </p:sp>
      <p:sp>
        <p:nvSpPr>
          <p:cNvPr id="10" name="Text Placeholder 9"/>
          <p:cNvSpPr>
            <a:spLocks noGrp="1"/>
          </p:cNvSpPr>
          <p:nvPr>
            <p:ph type="body" sz="quarter" idx="13"/>
          </p:nvPr>
        </p:nvSpPr>
        <p:spPr>
          <a:xfrm>
            <a:off x="685800" y="0"/>
            <a:ext cx="7010400" cy="1143000"/>
          </a:xfrm>
        </p:spPr>
        <p:txBody>
          <a:bodyPr anchor="ctr">
            <a:normAutofit/>
          </a:bodyPr>
          <a:lstStyle>
            <a:lvl1pPr marL="0" indent="0">
              <a:buNone/>
              <a:defRPr sz="4400"/>
            </a:lvl1pPr>
            <a:lvl2pPr marL="457207" indent="0">
              <a:buNone/>
              <a:defRPr/>
            </a:lvl2pPr>
            <a:lvl3pPr marL="914416" indent="0">
              <a:buNone/>
              <a:defRPr/>
            </a:lvl3pPr>
            <a:lvl4pPr marL="1371623" indent="0">
              <a:buNone/>
              <a:defRPr/>
            </a:lvl4pPr>
            <a:lvl5pPr marL="1828830" indent="0">
              <a:buNone/>
              <a:defRPr/>
            </a:lvl5pPr>
          </a:lstStyle>
          <a:p>
            <a:pPr lvl="0"/>
            <a:r>
              <a:rPr lang="en-US" dirty="0"/>
              <a:t>Edit Master text styles</a:t>
            </a:r>
          </a:p>
        </p:txBody>
      </p:sp>
      <p:cxnSp>
        <p:nvCxnSpPr>
          <p:cNvPr id="4" name="Straight Connector 3"/>
          <p:cNvCxnSpPr/>
          <p:nvPr userDrawn="1"/>
        </p:nvCxnSpPr>
        <p:spPr>
          <a:xfrm>
            <a:off x="-609600" y="1062544"/>
            <a:ext cx="7882128" cy="0"/>
          </a:xfrm>
          <a:prstGeom prst="line">
            <a:avLst/>
          </a:prstGeom>
          <a:ln w="317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63911422"/>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5">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B26C845B-2826-40A0-ABCE-752517850C89}" type="slidenum">
              <a:rPr lang="en-US" smtClean="0"/>
              <a:pPr>
                <a:defRPr/>
              </a:pPr>
              <a:t>‹#›</a:t>
            </a:fld>
            <a:endParaRPr lang="en-US"/>
          </a:p>
        </p:txBody>
      </p:sp>
    </p:spTree>
    <p:extLst>
      <p:ext uri="{BB962C8B-B14F-4D97-AF65-F5344CB8AC3E}">
        <p14:creationId xmlns:p14="http://schemas.microsoft.com/office/powerpoint/2010/main" val="3957085556"/>
      </p:ext>
    </p:extLst>
  </p:cSld>
  <p:clrMap bg1="dk1" tx1="lt1" bg2="dk2" tx2="lt2" accent1="accent1" accent2="accent2" accent3="accent3" accent4="accent4" accent5="accent5" accent6="accent6" hlink="hlink" folHlink="folHlink"/>
  <p:sldLayoutIdLst>
    <p:sldLayoutId id="2147484256" r:id="rId1"/>
    <p:sldLayoutId id="2147484273" r:id="rId2"/>
  </p:sldLayoutIdLst>
  <p:transition spd="slow">
    <p:split/>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userDrawn="1"/>
        </p:nvSpPr>
        <p:spPr>
          <a:xfrm>
            <a:off x="-153988" y="-152400"/>
            <a:ext cx="9450388" cy="7239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B26C845B-2826-40A0-ABCE-752517850C89}" type="slidenum">
              <a:rPr lang="en-US" smtClean="0"/>
              <a:pPr>
                <a:defRPr/>
              </a:pPr>
              <a:t>‹#›</a:t>
            </a:fld>
            <a:endParaRPr lang="en-US"/>
          </a:p>
        </p:txBody>
      </p:sp>
    </p:spTree>
    <p:extLst>
      <p:ext uri="{BB962C8B-B14F-4D97-AF65-F5344CB8AC3E}">
        <p14:creationId xmlns:p14="http://schemas.microsoft.com/office/powerpoint/2010/main" val="436118727"/>
      </p:ext>
    </p:extLst>
  </p:cSld>
  <p:clrMap bg1="dk1" tx1="lt1" bg2="dk2" tx2="lt2" accent1="accent1" accent2="accent2" accent3="accent3" accent4="accent4" accent5="accent5" accent6="accent6" hlink="hlink" folHlink="folHlink"/>
  <p:sldLayoutIdLst>
    <p:sldLayoutId id="2147484275" r:id="rId1"/>
    <p:sldLayoutId id="2147484276" r:id="rId2"/>
  </p:sldLayoutIdLst>
  <p:transition spd="slow">
    <p:split/>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userDrawn="1"/>
        </p:nvSpPr>
        <p:spPr>
          <a:xfrm>
            <a:off x="-153988" y="-220133"/>
            <a:ext cx="9526588" cy="73152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B26C845B-2826-40A0-ABCE-752517850C89}" type="slidenum">
              <a:rPr lang="en-US" smtClean="0"/>
              <a:pPr>
                <a:defRPr/>
              </a:pPr>
              <a:t>‹#›</a:t>
            </a:fld>
            <a:endParaRPr lang="en-US"/>
          </a:p>
        </p:txBody>
      </p:sp>
    </p:spTree>
    <p:extLst>
      <p:ext uri="{BB962C8B-B14F-4D97-AF65-F5344CB8AC3E}">
        <p14:creationId xmlns:p14="http://schemas.microsoft.com/office/powerpoint/2010/main" val="144569261"/>
      </p:ext>
    </p:extLst>
  </p:cSld>
  <p:clrMap bg1="dk1" tx1="lt1" bg2="dk2" tx2="lt2" accent1="accent1" accent2="accent2" accent3="accent3" accent4="accent4" accent5="accent5" accent6="accent6" hlink="hlink" folHlink="folHlink"/>
  <p:sldLayoutIdLst>
    <p:sldLayoutId id="2147484278" r:id="rId1"/>
    <p:sldLayoutId id="2147484279" r:id="rId2"/>
  </p:sldLayoutIdLst>
  <p:transition spd="slow">
    <p:split/>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www.boma.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www.irem19.org/"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F06427-11BF-4180-950F-8F7DAD431FCD}"/>
              </a:ext>
            </a:extLst>
          </p:cNvPr>
          <p:cNvSpPr>
            <a:spLocks noGrp="1"/>
          </p:cNvSpPr>
          <p:nvPr>
            <p:ph idx="1"/>
          </p:nvPr>
        </p:nvSpPr>
        <p:spPr>
          <a:xfrm>
            <a:off x="756750" y="1524000"/>
            <a:ext cx="7630500" cy="5029200"/>
          </a:xfrm>
          <a:noFill/>
        </p:spPr>
        <p:txBody>
          <a:bodyPr>
            <a:normAutofit fontScale="70000" lnSpcReduction="20000"/>
          </a:bodyPr>
          <a:lstStyle/>
          <a:p>
            <a:r>
              <a:rPr lang="en-US" dirty="0"/>
              <a:t>Tom Dixon is a graduate of the University of Florida with a Bachelor’s degree in Building Construction and a Master's Degree in Real Estate. He has held the designation MAI as a Member of the Appraisal Institute and was a State of Florida Certified General Appraiser. </a:t>
            </a:r>
          </a:p>
          <a:p>
            <a:r>
              <a:rPr lang="en-US" dirty="0"/>
              <a:t>He is the 2004 Chairman of the Miami Realtors with now over 40,000 members. He is the 2006 President of the Industrial Commercial Association of South Florida “CIASF”. For the past 26 years he has prepared and presented the “South Florida Industrial Market Report”, and for the first “Official Office Market Report” for the Commercial Industrial Association of South Florida. </a:t>
            </a:r>
          </a:p>
          <a:p>
            <a:r>
              <a:rPr lang="en-US" dirty="0"/>
              <a:t>His brokerage assignments include the sale of vacant commercial/industrial land, retail/office buildings and industrial/warehouse buildings. He has developed office buildings, warehouses and condominiums. </a:t>
            </a:r>
          </a:p>
          <a:p>
            <a:r>
              <a:rPr lang="en-US" dirty="0"/>
              <a:t>For the past 35 years he has been successfully providing tax assessment appeal services for both residential and commercial properties in South Florida. Currently with his son Andrew he continues to provide real estate tax assessment appeal and brokerage services with their company Dixon Commercial Real Estate, Inc. </a:t>
            </a:r>
          </a:p>
        </p:txBody>
      </p:sp>
      <p:sp>
        <p:nvSpPr>
          <p:cNvPr id="5" name="Rectangle 4">
            <a:extLst>
              <a:ext uri="{FF2B5EF4-FFF2-40B4-BE49-F238E27FC236}">
                <a16:creationId xmlns:a16="http://schemas.microsoft.com/office/drawing/2014/main" id="{9316AC4D-77DD-9712-E6A4-ACC308D063F4}"/>
              </a:ext>
            </a:extLst>
          </p:cNvPr>
          <p:cNvSpPr/>
          <p:nvPr/>
        </p:nvSpPr>
        <p:spPr>
          <a:xfrm>
            <a:off x="0" y="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1AFB5F7E-20F6-AF38-81A9-B2823709CDFA}"/>
              </a:ext>
            </a:extLst>
          </p:cNvPr>
          <p:cNvPicPr>
            <a:picLocks noChangeAspect="1"/>
          </p:cNvPicPr>
          <p:nvPr/>
        </p:nvPicPr>
        <p:blipFill>
          <a:blip r:embed="rId2"/>
          <a:stretch>
            <a:fillRect/>
          </a:stretch>
        </p:blipFill>
        <p:spPr>
          <a:xfrm>
            <a:off x="1835636" y="0"/>
            <a:ext cx="5472728" cy="1371600"/>
          </a:xfrm>
          <a:prstGeom prst="rect">
            <a:avLst/>
          </a:prstGeom>
        </p:spPr>
      </p:pic>
    </p:spTree>
    <p:extLst>
      <p:ext uri="{BB962C8B-B14F-4D97-AF65-F5344CB8AC3E}">
        <p14:creationId xmlns:p14="http://schemas.microsoft.com/office/powerpoint/2010/main" val="4272312454"/>
      </p:ext>
    </p:extLst>
  </p:cSld>
  <p:clrMapOvr>
    <a:masterClrMapping/>
  </p:clrMapOvr>
  <p:transition spd="slow">
    <p:split/>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normAutofit/>
          </a:bodyPr>
          <a:lstStyle/>
          <a:p>
            <a:r>
              <a:rPr lang="en-US" sz="4200" dirty="0"/>
              <a:t>Long-term investment</a:t>
            </a:r>
          </a:p>
          <a:p>
            <a:r>
              <a:rPr lang="en-US" sz="4200" dirty="0"/>
              <a:t>Change in zoning</a:t>
            </a:r>
          </a:p>
          <a:p>
            <a:r>
              <a:rPr lang="en-US" sz="4200" dirty="0"/>
              <a:t>Change in use</a:t>
            </a:r>
          </a:p>
        </p:txBody>
      </p:sp>
      <p:sp>
        <p:nvSpPr>
          <p:cNvPr id="6" name="Text Placeholder 3"/>
          <p:cNvSpPr>
            <a:spLocks noGrp="1"/>
          </p:cNvSpPr>
          <p:nvPr>
            <p:ph type="body" sz="quarter" idx="13"/>
          </p:nvPr>
        </p:nvSpPr>
        <p:spPr>
          <a:xfrm>
            <a:off x="685800" y="0"/>
            <a:ext cx="7010400" cy="1143000"/>
          </a:xfrm>
        </p:spPr>
        <p:txBody>
          <a:bodyPr/>
          <a:lstStyle/>
          <a:p>
            <a:r>
              <a:rPr lang="en-US" b="1" dirty="0"/>
              <a:t>LAND INVESTMENTS</a:t>
            </a:r>
          </a:p>
        </p:txBody>
      </p:sp>
    </p:spTree>
    <p:extLst>
      <p:ext uri="{BB962C8B-B14F-4D97-AF65-F5344CB8AC3E}">
        <p14:creationId xmlns:p14="http://schemas.microsoft.com/office/powerpoint/2010/main" val="3025422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idx="1"/>
          </p:nvPr>
        </p:nvSpPr>
        <p:spPr>
          <a:xfrm>
            <a:off x="0" y="1600200"/>
            <a:ext cx="9144000" cy="4652681"/>
          </a:xfrm>
        </p:spPr>
        <p:txBody>
          <a:bodyPr>
            <a:normAutofit fontScale="92500"/>
          </a:bodyPr>
          <a:lstStyle/>
          <a:p>
            <a:pPr lvl="1">
              <a:lnSpc>
                <a:spcPct val="150000"/>
              </a:lnSpc>
            </a:pPr>
            <a:r>
              <a:rPr lang="en-US" sz="4200" dirty="0"/>
              <a:t>Lack of liquidity</a:t>
            </a:r>
          </a:p>
          <a:p>
            <a:pPr lvl="1">
              <a:lnSpc>
                <a:spcPct val="150000"/>
              </a:lnSpc>
            </a:pPr>
            <a:r>
              <a:rPr lang="en-US" sz="4200" dirty="0"/>
              <a:t>Low management requirements</a:t>
            </a:r>
          </a:p>
          <a:p>
            <a:pPr lvl="1">
              <a:lnSpc>
                <a:spcPct val="150000"/>
              </a:lnSpc>
            </a:pPr>
            <a:r>
              <a:rPr lang="en-US" sz="4200" dirty="0"/>
              <a:t>Safety of ownership</a:t>
            </a:r>
          </a:p>
          <a:p>
            <a:pPr lvl="1">
              <a:lnSpc>
                <a:spcPct val="150000"/>
              </a:lnSpc>
            </a:pPr>
            <a:r>
              <a:rPr lang="en-US" sz="4200" dirty="0"/>
              <a:t>No income tax benefits</a:t>
            </a:r>
          </a:p>
          <a:p>
            <a:pPr lvl="1">
              <a:lnSpc>
                <a:spcPct val="90000"/>
              </a:lnSpc>
              <a:buFontTx/>
              <a:buNone/>
            </a:pPr>
            <a:endParaRPr lang="en-US" sz="4800" dirty="0"/>
          </a:p>
        </p:txBody>
      </p:sp>
      <p:sp>
        <p:nvSpPr>
          <p:cNvPr id="6" name="Text Placeholder 3"/>
          <p:cNvSpPr>
            <a:spLocks noGrp="1"/>
          </p:cNvSpPr>
          <p:nvPr>
            <p:ph type="body" sz="quarter" idx="13"/>
          </p:nvPr>
        </p:nvSpPr>
        <p:spPr>
          <a:xfrm>
            <a:off x="685800" y="0"/>
            <a:ext cx="7010400" cy="1143000"/>
          </a:xfrm>
        </p:spPr>
        <p:txBody>
          <a:bodyPr/>
          <a:lstStyle/>
          <a:p>
            <a:r>
              <a:rPr lang="en-US" b="1" dirty="0"/>
              <a:t>LAND INVESTMENTS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animEffect transition="in" filter="wipe(left)">
                                      <p:cBhvr>
                                        <p:cTn id="7" dur="500"/>
                                        <p:tgtEl>
                                          <p:spTgt spid="2037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3778">
                                            <p:txEl>
                                              <p:pRg st="1" end="1"/>
                                            </p:txEl>
                                          </p:spTgt>
                                        </p:tgtEl>
                                        <p:attrNameLst>
                                          <p:attrName>style.visibility</p:attrName>
                                        </p:attrNameLst>
                                      </p:cBhvr>
                                      <p:to>
                                        <p:strVal val="visible"/>
                                      </p:to>
                                    </p:set>
                                    <p:animEffect transition="in" filter="wipe(left)">
                                      <p:cBhvr>
                                        <p:cTn id="12" dur="500"/>
                                        <p:tgtEl>
                                          <p:spTgt spid="2037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3778">
                                            <p:txEl>
                                              <p:pRg st="2" end="2"/>
                                            </p:txEl>
                                          </p:spTgt>
                                        </p:tgtEl>
                                        <p:attrNameLst>
                                          <p:attrName>style.visibility</p:attrName>
                                        </p:attrNameLst>
                                      </p:cBhvr>
                                      <p:to>
                                        <p:strVal val="visible"/>
                                      </p:to>
                                    </p:set>
                                    <p:animEffect transition="in" filter="wipe(left)">
                                      <p:cBhvr>
                                        <p:cTn id="17" dur="500"/>
                                        <p:tgtEl>
                                          <p:spTgt spid="2037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3778">
                                            <p:txEl>
                                              <p:pRg st="3" end="3"/>
                                            </p:txEl>
                                          </p:spTgt>
                                        </p:tgtEl>
                                        <p:attrNameLst>
                                          <p:attrName>style.visibility</p:attrName>
                                        </p:attrNameLst>
                                      </p:cBhvr>
                                      <p:to>
                                        <p:strVal val="visible"/>
                                      </p:to>
                                    </p:set>
                                    <p:animEffect transition="in" filter="wipe(left)">
                                      <p:cBhvr>
                                        <p:cTn id="22" dur="500"/>
                                        <p:tgtEl>
                                          <p:spTgt spid="2037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normAutofit fontScale="70000" lnSpcReduction="20000"/>
          </a:bodyPr>
          <a:lstStyle/>
          <a:p>
            <a:pPr>
              <a:lnSpc>
                <a:spcPct val="160000"/>
              </a:lnSpc>
            </a:pPr>
            <a:r>
              <a:rPr lang="en-US" sz="5400" dirty="0"/>
              <a:t>Stable income</a:t>
            </a:r>
          </a:p>
          <a:p>
            <a:pPr>
              <a:lnSpc>
                <a:spcPct val="160000"/>
              </a:lnSpc>
            </a:pPr>
            <a:r>
              <a:rPr lang="en-US" sz="5400" dirty="0"/>
              <a:t>Good financing and liquidity</a:t>
            </a:r>
          </a:p>
          <a:p>
            <a:pPr>
              <a:lnSpc>
                <a:spcPct val="160000"/>
              </a:lnSpc>
            </a:pPr>
            <a:r>
              <a:rPr lang="en-US" sz="5400" dirty="0"/>
              <a:t>Income tax benefits</a:t>
            </a:r>
          </a:p>
          <a:p>
            <a:pPr>
              <a:lnSpc>
                <a:spcPct val="160000"/>
              </a:lnSpc>
            </a:pPr>
            <a:r>
              <a:rPr lang="en-US" sz="5400" dirty="0"/>
              <a:t>Management intensive</a:t>
            </a:r>
          </a:p>
          <a:p>
            <a:pPr lvl="1">
              <a:buFontTx/>
              <a:buNone/>
            </a:pPr>
            <a:endParaRPr lang="en-US" sz="4800" dirty="0"/>
          </a:p>
        </p:txBody>
      </p:sp>
      <p:sp>
        <p:nvSpPr>
          <p:cNvPr id="2" name="Text Placeholder 1"/>
          <p:cNvSpPr>
            <a:spLocks noGrp="1"/>
          </p:cNvSpPr>
          <p:nvPr>
            <p:ph type="body" sz="quarter" idx="13"/>
          </p:nvPr>
        </p:nvSpPr>
        <p:spPr>
          <a:xfrm>
            <a:off x="873034" y="0"/>
            <a:ext cx="7010400" cy="1143000"/>
          </a:xfrm>
        </p:spPr>
        <p:txBody>
          <a:bodyPr/>
          <a:lstStyle/>
          <a:p>
            <a:r>
              <a:rPr lang="en-US" b="1" dirty="0"/>
              <a:t>MULTI-FAMILY</a:t>
            </a:r>
          </a:p>
        </p:txBody>
      </p:sp>
    </p:spTree>
    <p:extLst>
      <p:ext uri="{BB962C8B-B14F-4D97-AF65-F5344CB8AC3E}">
        <p14:creationId xmlns:p14="http://schemas.microsoft.com/office/powerpoint/2010/main" val="27976651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left)">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left)">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normAutofit fontScale="77500" lnSpcReduction="20000"/>
          </a:bodyPr>
          <a:lstStyle/>
          <a:p>
            <a:r>
              <a:rPr lang="en-US" sz="4200" u="sng" dirty="0"/>
              <a:t>Duplex/</a:t>
            </a:r>
            <a:r>
              <a:rPr lang="en-US" sz="4200" u="sng" dirty="0" err="1"/>
              <a:t>Fourplex</a:t>
            </a:r>
            <a:endParaRPr lang="en-US" sz="4200" u="sng" dirty="0"/>
          </a:p>
          <a:p>
            <a:pPr marL="514358" lvl="1" indent="0">
              <a:buNone/>
            </a:pPr>
            <a:r>
              <a:rPr lang="en-US" sz="4200" b="1" dirty="0"/>
              <a:t>Owner/user</a:t>
            </a:r>
          </a:p>
          <a:p>
            <a:pPr marL="514358" lvl="1" indent="0">
              <a:buNone/>
            </a:pPr>
            <a:endParaRPr lang="en-US" sz="4200" dirty="0"/>
          </a:p>
          <a:p>
            <a:r>
              <a:rPr lang="en-US" sz="4200" u="sng" dirty="0"/>
              <a:t>Four to 60 Units</a:t>
            </a:r>
          </a:p>
          <a:p>
            <a:pPr marL="514358" lvl="1" indent="0">
              <a:buNone/>
            </a:pPr>
            <a:r>
              <a:rPr lang="en-US" sz="4200" b="1" dirty="0"/>
              <a:t>Individual or small partnerships</a:t>
            </a:r>
          </a:p>
        </p:txBody>
      </p:sp>
      <p:sp>
        <p:nvSpPr>
          <p:cNvPr id="6" name="Text Placeholder 1"/>
          <p:cNvSpPr>
            <a:spLocks noGrp="1"/>
          </p:cNvSpPr>
          <p:nvPr>
            <p:ph type="body" sz="quarter" idx="13"/>
          </p:nvPr>
        </p:nvSpPr>
        <p:spPr>
          <a:xfrm>
            <a:off x="685800" y="0"/>
            <a:ext cx="7010400" cy="1143000"/>
          </a:xfrm>
        </p:spPr>
        <p:txBody>
          <a:bodyPr/>
          <a:lstStyle/>
          <a:p>
            <a:r>
              <a:rPr lang="en-US" b="1" dirty="0"/>
              <a:t>MULTI-FAMILY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wipe(left)">
                                      <p:cBhvr>
                                        <p:cTn id="17" dur="500"/>
                                        <p:tgtEl>
                                          <p:spTgt spid="33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wipe(left)">
                                      <p:cBhvr>
                                        <p:cTn id="22"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13316" name="Footer Placeholder 1"/>
          <p:cNvSpPr>
            <a:spLocks noGrp="1"/>
          </p:cNvSpPr>
          <p:nvPr>
            <p:ph type="ftr" sz="quarter" idx="4294967295"/>
          </p:nvPr>
        </p:nvSpPr>
        <p:spPr>
          <a:xfrm rot="5400000">
            <a:off x="5284788" y="3263900"/>
            <a:ext cx="3859212" cy="228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MT Extra Bold" pitchFamily="18" charset="0"/>
                <a:ea typeface="ＭＳ Ｐゴシック" pitchFamily="-109" charset="-128"/>
              </a:defRPr>
            </a:lvl1pPr>
            <a:lvl2pPr marL="742950" indent="-285750">
              <a:defRPr>
                <a:solidFill>
                  <a:schemeClr val="tx1"/>
                </a:solidFill>
                <a:latin typeface="Times New Roman MT Extra Bold" pitchFamily="18" charset="0"/>
                <a:ea typeface="ＭＳ Ｐゴシック" pitchFamily="-109" charset="-128"/>
              </a:defRPr>
            </a:lvl2pPr>
            <a:lvl3pPr marL="1143000" indent="-228600">
              <a:defRPr>
                <a:solidFill>
                  <a:schemeClr val="tx1"/>
                </a:solidFill>
                <a:latin typeface="Times New Roman MT Extra Bold" pitchFamily="18" charset="0"/>
                <a:ea typeface="ＭＳ Ｐゴシック" pitchFamily="-109" charset="-128"/>
              </a:defRPr>
            </a:lvl3pPr>
            <a:lvl4pPr marL="1600200" indent="-228600">
              <a:defRPr>
                <a:solidFill>
                  <a:schemeClr val="tx1"/>
                </a:solidFill>
                <a:latin typeface="Times New Roman MT Extra Bold" pitchFamily="18" charset="0"/>
                <a:ea typeface="ＭＳ Ｐゴシック" pitchFamily="-109" charset="-128"/>
              </a:defRPr>
            </a:lvl4pPr>
            <a:lvl5pPr marL="2057400" indent="-228600">
              <a:defRPr>
                <a:solidFill>
                  <a:schemeClr val="tx1"/>
                </a:solidFill>
                <a:latin typeface="Times New Roman MT Extra Bold" pitchFamily="18" charset="0"/>
                <a:ea typeface="ＭＳ Ｐゴシック" pitchFamily="-109" charset="-128"/>
              </a:defRPr>
            </a:lvl5pPr>
            <a:lvl6pPr marL="25146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29718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4290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8862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r>
              <a:rPr lang="en-US">
                <a:latin typeface="Times New Roman" pitchFamily="-109" charset="0"/>
              </a:rPr>
              <a:t>Know the Product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25" y="1276793"/>
            <a:ext cx="7677475" cy="4876800"/>
          </a:xfrm>
          <a:prstGeom prst="rect">
            <a:avLst/>
          </a:prstGeom>
        </p:spPr>
      </p:pic>
      <p:sp>
        <p:nvSpPr>
          <p:cNvPr id="8" name="Text Placeholder 1"/>
          <p:cNvSpPr>
            <a:spLocks noGrp="1"/>
          </p:cNvSpPr>
          <p:nvPr>
            <p:ph type="body" sz="quarter" idx="13"/>
          </p:nvPr>
        </p:nvSpPr>
        <p:spPr>
          <a:xfrm>
            <a:off x="685800" y="0"/>
            <a:ext cx="7010400" cy="1143000"/>
          </a:xfrm>
        </p:spPr>
        <p:txBody>
          <a:bodyPr/>
          <a:lstStyle/>
          <a:p>
            <a:r>
              <a:rPr lang="en-US" b="1" dirty="0"/>
              <a:t>MULTI-FAMILY</a:t>
            </a:r>
          </a:p>
        </p:txBody>
      </p:sp>
    </p:spTree>
    <p:extLst>
      <p:ext uri="{BB962C8B-B14F-4D97-AF65-F5344CB8AC3E}">
        <p14:creationId xmlns:p14="http://schemas.microsoft.com/office/powerpoint/2010/main" val="648247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idx="1"/>
          </p:nvPr>
        </p:nvSpPr>
        <p:spPr>
          <a:xfrm>
            <a:off x="838200" y="1600200"/>
            <a:ext cx="7401900" cy="6061211"/>
          </a:xfrm>
        </p:spPr>
        <p:txBody>
          <a:bodyPr>
            <a:normAutofit/>
          </a:bodyPr>
          <a:lstStyle/>
          <a:p>
            <a:pPr marL="0" indent="0">
              <a:buNone/>
            </a:pPr>
            <a:r>
              <a:rPr lang="en-US" sz="5400" b="1" u="sng" dirty="0"/>
              <a:t>More than 60 Units</a:t>
            </a:r>
          </a:p>
          <a:p>
            <a:r>
              <a:rPr lang="en-US" sz="3200" dirty="0"/>
              <a:t>Institutional investors or syndication with multiple owners</a:t>
            </a:r>
            <a:endParaRPr lang="en-US" sz="5400" dirty="0"/>
          </a:p>
        </p:txBody>
      </p:sp>
      <p:sp>
        <p:nvSpPr>
          <p:cNvPr id="6" name="Text Placeholder 1"/>
          <p:cNvSpPr>
            <a:spLocks noGrp="1"/>
          </p:cNvSpPr>
          <p:nvPr>
            <p:ph type="body" sz="quarter" idx="13"/>
          </p:nvPr>
        </p:nvSpPr>
        <p:spPr>
          <a:xfrm>
            <a:off x="685800" y="0"/>
            <a:ext cx="7010400" cy="1143000"/>
          </a:xfrm>
        </p:spPr>
        <p:txBody>
          <a:bodyPr/>
          <a:lstStyle/>
          <a:p>
            <a:r>
              <a:rPr lang="en-US" b="1" dirty="0"/>
              <a:t>MULTI-FAMILY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wipe(left)">
                                      <p:cBhvr>
                                        <p:cTn id="7" dur="500"/>
                                        <p:tgtEl>
                                          <p:spTgt spid="13312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3122">
                                            <p:txEl>
                                              <p:pRg st="1" end="1"/>
                                            </p:txEl>
                                          </p:spTgt>
                                        </p:tgtEl>
                                        <p:attrNameLst>
                                          <p:attrName>style.visibility</p:attrName>
                                        </p:attrNameLst>
                                      </p:cBhvr>
                                      <p:to>
                                        <p:strVal val="visible"/>
                                      </p:to>
                                    </p:set>
                                    <p:animEffect transition="in" filter="wipe(left)">
                                      <p:cBhvr>
                                        <p:cTn id="10" dur="500"/>
                                        <p:tgtEl>
                                          <p:spTgt spid="1331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fontScale="77500" lnSpcReduction="20000"/>
          </a:bodyPr>
          <a:lstStyle/>
          <a:p>
            <a:pPr>
              <a:lnSpc>
                <a:spcPct val="160000"/>
              </a:lnSpc>
            </a:pPr>
            <a:r>
              <a:rPr lang="en-US" sz="4000" dirty="0"/>
              <a:t>Stable income</a:t>
            </a:r>
          </a:p>
          <a:p>
            <a:pPr>
              <a:lnSpc>
                <a:spcPct val="160000"/>
              </a:lnSpc>
            </a:pPr>
            <a:r>
              <a:rPr lang="en-US" sz="4000" dirty="0"/>
              <a:t>Lower management effort</a:t>
            </a:r>
          </a:p>
          <a:p>
            <a:pPr>
              <a:lnSpc>
                <a:spcPct val="160000"/>
              </a:lnSpc>
            </a:pPr>
            <a:r>
              <a:rPr lang="en-US" sz="4000" dirty="0"/>
              <a:t>Good financing and liquidity</a:t>
            </a:r>
          </a:p>
          <a:p>
            <a:pPr>
              <a:lnSpc>
                <a:spcPct val="160000"/>
              </a:lnSpc>
            </a:pPr>
            <a:r>
              <a:rPr lang="en-US" sz="4000" dirty="0"/>
              <a:t>Income tax benefits</a:t>
            </a:r>
          </a:p>
          <a:p>
            <a:pPr>
              <a:lnSpc>
                <a:spcPct val="160000"/>
              </a:lnSpc>
            </a:pPr>
            <a:r>
              <a:rPr lang="en-US" sz="4000" dirty="0"/>
              <a:t>Income from business occupants</a:t>
            </a:r>
          </a:p>
          <a:p>
            <a:pPr>
              <a:lnSpc>
                <a:spcPct val="160000"/>
              </a:lnSpc>
            </a:pPr>
            <a:r>
              <a:rPr lang="en-US" sz="4000" dirty="0"/>
              <a:t>Stable market</a:t>
            </a:r>
          </a:p>
        </p:txBody>
      </p:sp>
      <p:sp>
        <p:nvSpPr>
          <p:cNvPr id="2" name="Text Placeholder 1"/>
          <p:cNvSpPr>
            <a:spLocks noGrp="1"/>
          </p:cNvSpPr>
          <p:nvPr>
            <p:ph type="body" sz="quarter" idx="13"/>
          </p:nvPr>
        </p:nvSpPr>
        <p:spPr/>
        <p:txBody>
          <a:bodyPr/>
          <a:lstStyle/>
          <a:p>
            <a:r>
              <a:rPr lang="en-US" b="1" dirty="0"/>
              <a:t>WAREHOUSE</a:t>
            </a:r>
            <a:r>
              <a:rPr lang="en-US" dirty="0"/>
              <a:t>/</a:t>
            </a:r>
            <a:r>
              <a:rPr lang="en-US" b="1" dirty="0"/>
              <a:t>INDUSTRIAL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left)">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wipe(left)">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normAutofit/>
          </a:bodyPr>
          <a:lstStyle/>
          <a:p>
            <a:pPr>
              <a:lnSpc>
                <a:spcPct val="150000"/>
              </a:lnSpc>
              <a:buFont typeface="Wingdings 2" pitchFamily="-109" charset="2"/>
              <a:buNone/>
            </a:pPr>
            <a:r>
              <a:rPr lang="en-US" sz="4000" b="1" u="sng" dirty="0"/>
              <a:t>Distribution</a:t>
            </a:r>
          </a:p>
          <a:p>
            <a:r>
              <a:rPr lang="en-US" sz="3400" dirty="0"/>
              <a:t>Simple design, very large</a:t>
            </a:r>
          </a:p>
          <a:p>
            <a:r>
              <a:rPr lang="en-US" sz="3400" dirty="0"/>
              <a:t>Large dock height loading areas</a:t>
            </a:r>
          </a:p>
          <a:p>
            <a:pPr>
              <a:buFont typeface="Wingdings 2" pitchFamily="-109" charset="2"/>
              <a:buNone/>
            </a:pPr>
            <a:endParaRPr lang="en-US" dirty="0"/>
          </a:p>
        </p:txBody>
      </p:sp>
      <p:sp>
        <p:nvSpPr>
          <p:cNvPr id="6" name="Text Placeholder 1"/>
          <p:cNvSpPr>
            <a:spLocks noGrp="1"/>
          </p:cNvSpPr>
          <p:nvPr>
            <p:ph type="body" sz="quarter" idx="13"/>
          </p:nvPr>
        </p:nvSpPr>
        <p:spPr>
          <a:xfrm>
            <a:off x="685800" y="0"/>
            <a:ext cx="7010400" cy="1143000"/>
          </a:xfrm>
        </p:spPr>
        <p:txBody>
          <a:bodyPr/>
          <a:lstStyle/>
          <a:p>
            <a:r>
              <a:rPr lang="en-US" b="1" dirty="0"/>
              <a:t>WAREHOUSE</a:t>
            </a:r>
            <a:r>
              <a:rPr lang="en-US" dirty="0"/>
              <a:t>/</a:t>
            </a:r>
            <a:r>
              <a:rPr lang="en-US" b="1" dirty="0"/>
              <a:t>INDUSTRIAL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wipe(left)">
                                      <p:cBhvr>
                                        <p:cTn id="7" dur="250"/>
                                        <p:tgtEl>
                                          <p:spTgt spid="37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wipe(left)">
                                      <p:cBhvr>
                                        <p:cTn id="12"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Footer Placeholder 1"/>
          <p:cNvSpPr>
            <a:spLocks noGrp="1"/>
          </p:cNvSpPr>
          <p:nvPr>
            <p:ph type="ftr" sz="quarter" idx="4294967295"/>
          </p:nvPr>
        </p:nvSpPr>
        <p:spPr>
          <a:xfrm rot="5400000">
            <a:off x="5284788" y="3263900"/>
            <a:ext cx="3859212" cy="228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MT Extra Bold" pitchFamily="18" charset="0"/>
                <a:ea typeface="ＭＳ Ｐゴシック" pitchFamily="-109" charset="-128"/>
              </a:defRPr>
            </a:lvl1pPr>
            <a:lvl2pPr marL="742950" indent="-285750">
              <a:defRPr>
                <a:solidFill>
                  <a:schemeClr val="tx1"/>
                </a:solidFill>
                <a:latin typeface="Times New Roman MT Extra Bold" pitchFamily="18" charset="0"/>
                <a:ea typeface="ＭＳ Ｐゴシック" pitchFamily="-109" charset="-128"/>
              </a:defRPr>
            </a:lvl2pPr>
            <a:lvl3pPr marL="1143000" indent="-228600">
              <a:defRPr>
                <a:solidFill>
                  <a:schemeClr val="tx1"/>
                </a:solidFill>
                <a:latin typeface="Times New Roman MT Extra Bold" pitchFamily="18" charset="0"/>
                <a:ea typeface="ＭＳ Ｐゴシック" pitchFamily="-109" charset="-128"/>
              </a:defRPr>
            </a:lvl3pPr>
            <a:lvl4pPr marL="1600200" indent="-228600">
              <a:defRPr>
                <a:solidFill>
                  <a:schemeClr val="tx1"/>
                </a:solidFill>
                <a:latin typeface="Times New Roman MT Extra Bold" pitchFamily="18" charset="0"/>
                <a:ea typeface="ＭＳ Ｐゴシック" pitchFamily="-109" charset="-128"/>
              </a:defRPr>
            </a:lvl4pPr>
            <a:lvl5pPr marL="2057400" indent="-228600">
              <a:defRPr>
                <a:solidFill>
                  <a:schemeClr val="tx1"/>
                </a:solidFill>
                <a:latin typeface="Times New Roman MT Extra Bold" pitchFamily="18" charset="0"/>
                <a:ea typeface="ＭＳ Ｐゴシック" pitchFamily="-109" charset="-128"/>
              </a:defRPr>
            </a:lvl5pPr>
            <a:lvl6pPr marL="25146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29718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4290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8862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r>
              <a:rPr lang="en-US">
                <a:latin typeface="Times New Roman" pitchFamily="-109" charset="0"/>
              </a:rPr>
              <a:t>Know the Product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19200"/>
            <a:ext cx="7162800" cy="5372100"/>
          </a:xfrm>
          <a:prstGeom prst="rect">
            <a:avLst/>
          </a:prstGeom>
        </p:spPr>
      </p:pic>
      <p:sp>
        <p:nvSpPr>
          <p:cNvPr id="8" name="Text Placeholder 1"/>
          <p:cNvSpPr>
            <a:spLocks noGrp="1"/>
          </p:cNvSpPr>
          <p:nvPr>
            <p:ph type="body" sz="quarter" idx="13"/>
          </p:nvPr>
        </p:nvSpPr>
        <p:spPr>
          <a:xfrm>
            <a:off x="685800" y="0"/>
            <a:ext cx="7010400" cy="1143000"/>
          </a:xfrm>
        </p:spPr>
        <p:txBody>
          <a:bodyPr/>
          <a:lstStyle/>
          <a:p>
            <a:r>
              <a:rPr lang="en-US" b="1" dirty="0"/>
              <a:t>WAREHOUSE</a:t>
            </a:r>
            <a:r>
              <a:rPr lang="en-US" dirty="0"/>
              <a:t>/</a:t>
            </a:r>
            <a:r>
              <a:rPr lang="en-US" b="1" dirty="0"/>
              <a:t>INDUSTRIAL</a:t>
            </a:r>
            <a:endParaRPr lang="en-US" dirty="0"/>
          </a:p>
        </p:txBody>
      </p:sp>
    </p:spTree>
    <p:extLst>
      <p:ext uri="{BB962C8B-B14F-4D97-AF65-F5344CB8AC3E}">
        <p14:creationId xmlns:p14="http://schemas.microsoft.com/office/powerpoint/2010/main" val="2753059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a:xfrm>
            <a:off x="838200" y="1600200"/>
            <a:ext cx="8077200" cy="4652681"/>
          </a:xfrm>
        </p:spPr>
        <p:txBody>
          <a:bodyPr>
            <a:noAutofit/>
          </a:bodyPr>
          <a:lstStyle/>
          <a:p>
            <a:pPr>
              <a:buFontTx/>
              <a:buNone/>
            </a:pPr>
            <a:r>
              <a:rPr lang="en-US" sz="4000" b="1" u="sng" dirty="0"/>
              <a:t>Local User</a:t>
            </a:r>
          </a:p>
          <a:p>
            <a:r>
              <a:rPr lang="en-US" sz="3200" dirty="0"/>
              <a:t> More permanent tenants</a:t>
            </a:r>
          </a:p>
          <a:p>
            <a:r>
              <a:rPr lang="en-US" sz="3200" dirty="0"/>
              <a:t> 5 to 25% office</a:t>
            </a:r>
          </a:p>
          <a:p>
            <a:r>
              <a:rPr lang="en-US" sz="3200" dirty="0"/>
              <a:t> Street and dock height loading areas</a:t>
            </a:r>
          </a:p>
        </p:txBody>
      </p:sp>
      <p:sp>
        <p:nvSpPr>
          <p:cNvPr id="6" name="Text Placeholder 1"/>
          <p:cNvSpPr>
            <a:spLocks noGrp="1"/>
          </p:cNvSpPr>
          <p:nvPr>
            <p:ph type="body" sz="quarter" idx="13"/>
          </p:nvPr>
        </p:nvSpPr>
        <p:spPr>
          <a:xfrm>
            <a:off x="685800" y="0"/>
            <a:ext cx="7010400" cy="1143000"/>
          </a:xfrm>
        </p:spPr>
        <p:txBody>
          <a:bodyPr/>
          <a:lstStyle/>
          <a:p>
            <a:r>
              <a:rPr lang="en-US" b="1" dirty="0"/>
              <a:t>WAREHOUSE</a:t>
            </a:r>
            <a:r>
              <a:rPr lang="en-US" dirty="0"/>
              <a:t>/</a:t>
            </a:r>
            <a:r>
              <a:rPr lang="en-US" b="1" dirty="0"/>
              <a:t>INDUSTRIAL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animEffect transition="in" filter="wipe(left)">
                                      <p:cBhvr>
                                        <p:cTn id="7" dur="500"/>
                                        <p:tgtEl>
                                          <p:spTgt spid="1300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2" end="2"/>
                                            </p:txEl>
                                          </p:spTgt>
                                        </p:tgtEl>
                                        <p:attrNameLst>
                                          <p:attrName>style.visibility</p:attrName>
                                        </p:attrNameLst>
                                      </p:cBhvr>
                                      <p:to>
                                        <p:strVal val="visible"/>
                                      </p:to>
                                    </p:set>
                                    <p:animEffect transition="in" filter="wipe(left)">
                                      <p:cBhvr>
                                        <p:cTn id="12" dur="500"/>
                                        <p:tgtEl>
                                          <p:spTgt spid="130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1">
                                            <p:txEl>
                                              <p:pRg st="3" end="3"/>
                                            </p:txEl>
                                          </p:spTgt>
                                        </p:tgtEl>
                                        <p:attrNameLst>
                                          <p:attrName>style.visibility</p:attrName>
                                        </p:attrNameLst>
                                      </p:cBhvr>
                                      <p:to>
                                        <p:strVal val="visible"/>
                                      </p:to>
                                    </p:set>
                                    <p:animEffect transition="in" filter="wipe(left)">
                                      <p:cBhvr>
                                        <p:cTn id="17" dur="500"/>
                                        <p:tgtEl>
                                          <p:spTgt spid="130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uiExpand="1"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685802"/>
            <a:ext cx="9144000" cy="2743196"/>
          </a:xfrm>
        </p:spPr>
        <p:txBody>
          <a:bodyPr anchor="t">
            <a:normAutofit/>
          </a:bodyPr>
          <a:lstStyle/>
          <a:p>
            <a:pPr algn="ctr"/>
            <a:r>
              <a:rPr lang="en-US" sz="6000" b="1" dirty="0">
                <a:solidFill>
                  <a:schemeClr val="tx1"/>
                </a:solidFill>
              </a:rPr>
              <a:t>Fundamentals</a:t>
            </a:r>
            <a:br>
              <a:rPr lang="en-US" sz="5400" b="1" dirty="0">
                <a:solidFill>
                  <a:schemeClr val="tx1"/>
                </a:solidFill>
              </a:rPr>
            </a:br>
            <a:r>
              <a:rPr lang="en-US" sz="4000" b="1" dirty="0">
                <a:solidFill>
                  <a:schemeClr val="tx1"/>
                </a:solidFill>
              </a:rPr>
              <a:t> </a:t>
            </a:r>
            <a:r>
              <a:rPr lang="en-US" sz="4000" dirty="0">
                <a:solidFill>
                  <a:schemeClr val="tx1"/>
                </a:solidFill>
              </a:rPr>
              <a:t>of Commercial</a:t>
            </a:r>
            <a:br>
              <a:rPr lang="en-US" sz="4000" dirty="0">
                <a:solidFill>
                  <a:schemeClr val="tx1"/>
                </a:solidFill>
              </a:rPr>
            </a:br>
            <a:r>
              <a:rPr lang="en-US" sz="4000" dirty="0">
                <a:solidFill>
                  <a:schemeClr val="tx1"/>
                </a:solidFill>
              </a:rPr>
              <a:t>Real Estate Brokerage</a:t>
            </a:r>
          </a:p>
        </p:txBody>
      </p:sp>
      <p:sp>
        <p:nvSpPr>
          <p:cNvPr id="3075" name="Rectangle 3"/>
          <p:cNvSpPr>
            <a:spLocks noGrp="1" noChangeArrowheads="1"/>
          </p:cNvSpPr>
          <p:nvPr>
            <p:ph type="subTitle" idx="1"/>
          </p:nvPr>
        </p:nvSpPr>
        <p:spPr>
          <a:xfrm>
            <a:off x="890421" y="3962400"/>
            <a:ext cx="7363158" cy="2057400"/>
          </a:xfrm>
        </p:spPr>
        <p:txBody>
          <a:bodyPr>
            <a:noAutofit/>
          </a:bodyPr>
          <a:lstStyle/>
          <a:p>
            <a:pPr algn="ctr"/>
            <a:r>
              <a:rPr lang="en-US" dirty="0">
                <a:solidFill>
                  <a:schemeClr val="tx1">
                    <a:lumMod val="95000"/>
                  </a:schemeClr>
                </a:solidFill>
              </a:rPr>
              <a:t>Presented by:</a:t>
            </a:r>
          </a:p>
          <a:p>
            <a:pPr algn="ctr"/>
            <a:r>
              <a:rPr lang="en-US" b="1" dirty="0">
                <a:solidFill>
                  <a:schemeClr val="tx1">
                    <a:lumMod val="95000"/>
                  </a:schemeClr>
                </a:solidFill>
              </a:rPr>
              <a:t>Thomas J. Dixon</a:t>
            </a:r>
          </a:p>
          <a:p>
            <a:pPr algn="ctr"/>
            <a:r>
              <a:rPr lang="en-US" b="1" dirty="0">
                <a:solidFill>
                  <a:schemeClr val="tx1">
                    <a:lumMod val="95000"/>
                  </a:schemeClr>
                </a:solidFill>
              </a:rPr>
              <a:t>Dixon Commercial Real Estate, Inc.</a:t>
            </a:r>
          </a:p>
          <a:p>
            <a:pPr algn="ctr"/>
            <a:r>
              <a:rPr lang="en-US" dirty="0">
                <a:solidFill>
                  <a:schemeClr val="tx1">
                    <a:lumMod val="95000"/>
                  </a:schemeClr>
                </a:solidFill>
              </a:rPr>
              <a:t>For the</a:t>
            </a:r>
          </a:p>
          <a:p>
            <a:pPr algn="ctr"/>
            <a:r>
              <a:rPr lang="en-US" b="1" dirty="0">
                <a:solidFill>
                  <a:schemeClr val="tx1">
                    <a:lumMod val="95000"/>
                  </a:schemeClr>
                </a:solidFill>
              </a:rPr>
              <a:t>Miami Association of Realtors</a:t>
            </a:r>
          </a:p>
        </p:txBody>
      </p:sp>
      <p:cxnSp>
        <p:nvCxnSpPr>
          <p:cNvPr id="3" name="Straight Connector 2"/>
          <p:cNvCxnSpPr/>
          <p:nvPr/>
        </p:nvCxnSpPr>
        <p:spPr>
          <a:xfrm>
            <a:off x="685800" y="3429000"/>
            <a:ext cx="777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00200"/>
            <a:ext cx="8321777" cy="4648200"/>
          </a:xfrm>
          <a:prstGeom prst="rect">
            <a:avLst/>
          </a:prstGeom>
        </p:spPr>
      </p:pic>
      <p:sp>
        <p:nvSpPr>
          <p:cNvPr id="8" name="Text Placeholder 1"/>
          <p:cNvSpPr>
            <a:spLocks noGrp="1"/>
          </p:cNvSpPr>
          <p:nvPr>
            <p:ph type="body" sz="quarter" idx="13"/>
          </p:nvPr>
        </p:nvSpPr>
        <p:spPr>
          <a:xfrm>
            <a:off x="685800" y="0"/>
            <a:ext cx="7010400" cy="1143000"/>
          </a:xfrm>
        </p:spPr>
        <p:txBody>
          <a:bodyPr/>
          <a:lstStyle/>
          <a:p>
            <a:r>
              <a:rPr lang="en-US" b="1" dirty="0"/>
              <a:t>WAREHOUSE</a:t>
            </a:r>
            <a:r>
              <a:rPr lang="en-US" dirty="0"/>
              <a:t>/</a:t>
            </a:r>
            <a:r>
              <a:rPr lang="en-US" b="1" dirty="0"/>
              <a:t>INDUSTRIAL</a:t>
            </a:r>
            <a:endParaRPr lang="en-US" dirty="0"/>
          </a:p>
        </p:txBody>
      </p:sp>
    </p:spTree>
    <p:extLst>
      <p:ext uri="{BB962C8B-B14F-4D97-AF65-F5344CB8AC3E}">
        <p14:creationId xmlns:p14="http://schemas.microsoft.com/office/powerpoint/2010/main" val="137701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normAutofit/>
          </a:bodyPr>
          <a:lstStyle/>
          <a:p>
            <a:pPr>
              <a:buFont typeface="Wingdings 2" pitchFamily="-109" charset="2"/>
              <a:buNone/>
            </a:pPr>
            <a:r>
              <a:rPr lang="en-US" sz="4000" b="1" u="sng" dirty="0"/>
              <a:t>Office/Service</a:t>
            </a:r>
          </a:p>
          <a:p>
            <a:r>
              <a:rPr lang="en-US" sz="3400" dirty="0"/>
              <a:t>Park setting</a:t>
            </a:r>
          </a:p>
          <a:p>
            <a:r>
              <a:rPr lang="en-US" sz="3400" dirty="0"/>
              <a:t>Highest rents</a:t>
            </a:r>
          </a:p>
          <a:p>
            <a:r>
              <a:rPr lang="en-US" sz="3400" dirty="0"/>
              <a:t>Large AC areas</a:t>
            </a:r>
          </a:p>
          <a:p>
            <a:pPr>
              <a:buFont typeface="Wingdings 2" pitchFamily="-109" charset="2"/>
              <a:buNone/>
            </a:pPr>
            <a:endParaRPr lang="en-US" sz="5400" dirty="0"/>
          </a:p>
        </p:txBody>
      </p:sp>
      <p:sp>
        <p:nvSpPr>
          <p:cNvPr id="6" name="Text Placeholder 1"/>
          <p:cNvSpPr>
            <a:spLocks noGrp="1"/>
          </p:cNvSpPr>
          <p:nvPr>
            <p:ph type="body" sz="quarter" idx="13"/>
          </p:nvPr>
        </p:nvSpPr>
        <p:spPr>
          <a:xfrm>
            <a:off x="685800" y="0"/>
            <a:ext cx="7010400" cy="1143000"/>
          </a:xfrm>
        </p:spPr>
        <p:txBody>
          <a:bodyPr/>
          <a:lstStyle/>
          <a:p>
            <a:r>
              <a:rPr lang="en-US" b="1" dirty="0"/>
              <a:t>WAREHOUSE</a:t>
            </a:r>
            <a:r>
              <a:rPr lang="en-US" dirty="0"/>
              <a:t>/</a:t>
            </a:r>
            <a:r>
              <a:rPr lang="en-US" b="1" dirty="0"/>
              <a:t>INDUSTRIAL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wipe(left)">
                                      <p:cBhvr>
                                        <p:cTn id="7" dur="500"/>
                                        <p:tgtEl>
                                          <p:spTgt spid="389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wipe(left)">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wipe(left)">
                                      <p:cBhvr>
                                        <p:cTn id="17"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p:txBody>
          <a:bodyPr>
            <a:normAutofit fontScale="85000" lnSpcReduction="10000"/>
          </a:bodyPr>
          <a:lstStyle/>
          <a:p>
            <a:pPr>
              <a:buFont typeface="Wingdings 2" pitchFamily="-109" charset="2"/>
              <a:buNone/>
            </a:pPr>
            <a:r>
              <a:rPr lang="en-US" sz="4700" b="1" u="sng" dirty="0"/>
              <a:t>Research and Development</a:t>
            </a:r>
          </a:p>
          <a:p>
            <a:r>
              <a:rPr lang="en-US" sz="4000" dirty="0"/>
              <a:t>Hybrid office and manufacturing</a:t>
            </a:r>
          </a:p>
          <a:p>
            <a:r>
              <a:rPr lang="en-US" sz="4000" dirty="0"/>
              <a:t>Special tenant requirements</a:t>
            </a:r>
          </a:p>
          <a:p>
            <a:r>
              <a:rPr lang="en-US" sz="4000" dirty="0"/>
              <a:t>Near labor bases</a:t>
            </a:r>
          </a:p>
        </p:txBody>
      </p:sp>
      <p:sp>
        <p:nvSpPr>
          <p:cNvPr id="8" name="Text Placeholder 1"/>
          <p:cNvSpPr>
            <a:spLocks noGrp="1"/>
          </p:cNvSpPr>
          <p:nvPr>
            <p:ph type="body" sz="quarter" idx="13"/>
          </p:nvPr>
        </p:nvSpPr>
        <p:spPr>
          <a:xfrm>
            <a:off x="685800" y="0"/>
            <a:ext cx="7010400" cy="1143000"/>
          </a:xfrm>
        </p:spPr>
        <p:txBody>
          <a:bodyPr/>
          <a:lstStyle/>
          <a:p>
            <a:r>
              <a:rPr lang="en-US" b="1" dirty="0"/>
              <a:t>WAREHOUSE</a:t>
            </a:r>
            <a:r>
              <a:rPr lang="en-US" dirty="0"/>
              <a:t>/</a:t>
            </a:r>
            <a:r>
              <a:rPr lang="en-US" b="1" dirty="0"/>
              <a:t>INDUSTRIAL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4">
                                            <p:txEl>
                                              <p:pRg st="1" end="1"/>
                                            </p:txEl>
                                          </p:spTgt>
                                        </p:tgtEl>
                                        <p:attrNameLst>
                                          <p:attrName>style.visibility</p:attrName>
                                        </p:attrNameLst>
                                      </p:cBhvr>
                                      <p:to>
                                        <p:strVal val="visible"/>
                                      </p:to>
                                    </p:set>
                                    <p:animEffect transition="in" filter="wipe(left)">
                                      <p:cBhvr>
                                        <p:cTn id="7" dur="500"/>
                                        <p:tgtEl>
                                          <p:spTgt spid="1873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7394">
                                            <p:txEl>
                                              <p:pRg st="2" end="2"/>
                                            </p:txEl>
                                          </p:spTgt>
                                        </p:tgtEl>
                                        <p:attrNameLst>
                                          <p:attrName>style.visibility</p:attrName>
                                        </p:attrNameLst>
                                      </p:cBhvr>
                                      <p:to>
                                        <p:strVal val="visible"/>
                                      </p:to>
                                    </p:set>
                                    <p:animEffect transition="in" filter="wipe(left)">
                                      <p:cBhvr>
                                        <p:cTn id="12" dur="500"/>
                                        <p:tgtEl>
                                          <p:spTgt spid="1873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7394">
                                            <p:txEl>
                                              <p:pRg st="3" end="3"/>
                                            </p:txEl>
                                          </p:spTgt>
                                        </p:tgtEl>
                                        <p:attrNameLst>
                                          <p:attrName>style.visibility</p:attrName>
                                        </p:attrNameLst>
                                      </p:cBhvr>
                                      <p:to>
                                        <p:strVal val="visible"/>
                                      </p:to>
                                    </p:set>
                                    <p:animEffect transition="in" filter="wipe(left)">
                                      <p:cBhvr>
                                        <p:cTn id="17" dur="500"/>
                                        <p:tgtEl>
                                          <p:spTgt spid="1873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uiExpand="1"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19460" name="Footer Placeholder 1"/>
          <p:cNvSpPr>
            <a:spLocks noGrp="1"/>
          </p:cNvSpPr>
          <p:nvPr>
            <p:ph type="ftr" sz="quarter" idx="4294967295"/>
          </p:nvPr>
        </p:nvSpPr>
        <p:spPr>
          <a:xfrm rot="5400000">
            <a:off x="5284788" y="3263900"/>
            <a:ext cx="3859212" cy="228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MT Extra Bold" pitchFamily="18" charset="0"/>
                <a:ea typeface="ＭＳ Ｐゴシック" pitchFamily="-109" charset="-128"/>
              </a:defRPr>
            </a:lvl1pPr>
            <a:lvl2pPr marL="742950" indent="-285750">
              <a:defRPr>
                <a:solidFill>
                  <a:schemeClr val="tx1"/>
                </a:solidFill>
                <a:latin typeface="Times New Roman MT Extra Bold" pitchFamily="18" charset="0"/>
                <a:ea typeface="ＭＳ Ｐゴシック" pitchFamily="-109" charset="-128"/>
              </a:defRPr>
            </a:lvl2pPr>
            <a:lvl3pPr marL="1143000" indent="-228600">
              <a:defRPr>
                <a:solidFill>
                  <a:schemeClr val="tx1"/>
                </a:solidFill>
                <a:latin typeface="Times New Roman MT Extra Bold" pitchFamily="18" charset="0"/>
                <a:ea typeface="ＭＳ Ｐゴシック" pitchFamily="-109" charset="-128"/>
              </a:defRPr>
            </a:lvl3pPr>
            <a:lvl4pPr marL="1600200" indent="-228600">
              <a:defRPr>
                <a:solidFill>
                  <a:schemeClr val="tx1"/>
                </a:solidFill>
                <a:latin typeface="Times New Roman MT Extra Bold" pitchFamily="18" charset="0"/>
                <a:ea typeface="ＭＳ Ｐゴシック" pitchFamily="-109" charset="-128"/>
              </a:defRPr>
            </a:lvl4pPr>
            <a:lvl5pPr marL="2057400" indent="-228600">
              <a:defRPr>
                <a:solidFill>
                  <a:schemeClr val="tx1"/>
                </a:solidFill>
                <a:latin typeface="Times New Roman MT Extra Bold" pitchFamily="18" charset="0"/>
                <a:ea typeface="ＭＳ Ｐゴシック" pitchFamily="-109" charset="-128"/>
              </a:defRPr>
            </a:lvl5pPr>
            <a:lvl6pPr marL="25146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29718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4290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8862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r>
              <a:rPr lang="en-US">
                <a:latin typeface="Times New Roman" pitchFamily="-109" charset="0"/>
              </a:rPr>
              <a:t>Know the Product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90" y="1758650"/>
            <a:ext cx="7056120" cy="4335780"/>
          </a:xfrm>
          <a:prstGeom prst="rect">
            <a:avLst/>
          </a:prstGeom>
        </p:spPr>
      </p:pic>
      <p:sp>
        <p:nvSpPr>
          <p:cNvPr id="8" name="Text Placeholder 1"/>
          <p:cNvSpPr>
            <a:spLocks noGrp="1"/>
          </p:cNvSpPr>
          <p:nvPr>
            <p:ph type="body" sz="quarter" idx="13"/>
          </p:nvPr>
        </p:nvSpPr>
        <p:spPr>
          <a:xfrm>
            <a:off x="685800" y="0"/>
            <a:ext cx="7010400" cy="1143000"/>
          </a:xfrm>
        </p:spPr>
        <p:txBody>
          <a:bodyPr/>
          <a:lstStyle/>
          <a:p>
            <a:r>
              <a:rPr lang="en-US" b="1" dirty="0"/>
              <a:t>WAREHOUSE</a:t>
            </a:r>
            <a:r>
              <a:rPr lang="en-US" dirty="0"/>
              <a:t>/</a:t>
            </a:r>
            <a:r>
              <a:rPr lang="en-US" b="1" dirty="0"/>
              <a:t>INDUSTRIAL</a:t>
            </a:r>
            <a:endParaRPr lang="en-US" dirty="0"/>
          </a:p>
        </p:txBody>
      </p:sp>
    </p:spTree>
    <p:extLst>
      <p:ext uri="{BB962C8B-B14F-4D97-AF65-F5344CB8AC3E}">
        <p14:creationId xmlns:p14="http://schemas.microsoft.com/office/powerpoint/2010/main" val="39239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normAutofit fontScale="85000" lnSpcReduction="20000"/>
          </a:bodyPr>
          <a:lstStyle/>
          <a:p>
            <a:r>
              <a:rPr lang="en-US" sz="4000" dirty="0"/>
              <a:t>Stable income from business tenants</a:t>
            </a:r>
          </a:p>
          <a:p>
            <a:r>
              <a:rPr lang="en-US" sz="4000" dirty="0"/>
              <a:t>Low management</a:t>
            </a:r>
          </a:p>
          <a:p>
            <a:r>
              <a:rPr lang="en-US" sz="4000" dirty="0"/>
              <a:t>Good financing and liquidity</a:t>
            </a:r>
          </a:p>
          <a:p>
            <a:r>
              <a:rPr lang="en-US" sz="4000" dirty="0"/>
              <a:t>Continued capital investments</a:t>
            </a:r>
          </a:p>
          <a:p>
            <a:r>
              <a:rPr lang="en-US" sz="4000" dirty="0"/>
              <a:t>Income tax benefits</a:t>
            </a:r>
          </a:p>
        </p:txBody>
      </p:sp>
      <p:sp>
        <p:nvSpPr>
          <p:cNvPr id="6" name="Text Placeholder 3"/>
          <p:cNvSpPr>
            <a:spLocks noGrp="1"/>
          </p:cNvSpPr>
          <p:nvPr>
            <p:ph type="body" sz="quarter" idx="13"/>
          </p:nvPr>
        </p:nvSpPr>
        <p:spPr>
          <a:xfrm>
            <a:off x="685800" y="0"/>
            <a:ext cx="7010400" cy="1143000"/>
          </a:xfrm>
        </p:spPr>
        <p:txBody>
          <a:bodyPr/>
          <a:lstStyle/>
          <a:p>
            <a:r>
              <a:rPr lang="en-US" b="1" dirty="0"/>
              <a:t>OFFICE</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down)">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wipe(left)">
                                      <p:cBhvr>
                                        <p:cTn id="22" dur="500"/>
                                        <p:tgtEl>
                                          <p:spTgt spid="62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wipe(left)">
                                      <p:cBhvr>
                                        <p:cTn id="27"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838200" y="1600200"/>
            <a:ext cx="7696200" cy="4652681"/>
          </a:xfrm>
        </p:spPr>
        <p:txBody>
          <a:bodyPr>
            <a:normAutofit/>
          </a:bodyPr>
          <a:lstStyle/>
          <a:p>
            <a:pPr>
              <a:buFont typeface="Wingdings 2" pitchFamily="-109" charset="2"/>
              <a:buNone/>
            </a:pPr>
            <a:r>
              <a:rPr lang="en-US" sz="4800" u="sng" dirty="0"/>
              <a:t>High-rise</a:t>
            </a:r>
          </a:p>
          <a:p>
            <a:r>
              <a:rPr lang="en-US" sz="3800" dirty="0"/>
              <a:t>Multiple stories (over 4)</a:t>
            </a:r>
          </a:p>
          <a:p>
            <a:r>
              <a:rPr lang="en-US" sz="3800" dirty="0"/>
              <a:t>Steel / concrete construction</a:t>
            </a:r>
          </a:p>
        </p:txBody>
      </p:sp>
      <p:sp>
        <p:nvSpPr>
          <p:cNvPr id="6" name="Text Placeholder 3"/>
          <p:cNvSpPr>
            <a:spLocks noGrp="1"/>
          </p:cNvSpPr>
          <p:nvPr>
            <p:ph type="body" sz="quarter" idx="13"/>
          </p:nvPr>
        </p:nvSpPr>
        <p:spPr>
          <a:xfrm>
            <a:off x="685800" y="0"/>
            <a:ext cx="7010400" cy="1143000"/>
          </a:xfrm>
        </p:spPr>
        <p:txBody>
          <a:bodyPr/>
          <a:lstStyle/>
          <a:p>
            <a:r>
              <a:rPr lang="en-US" b="1" dirty="0"/>
              <a:t>OFFICE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buFont typeface="Wingdings 2" pitchFamily="-109" charset="2"/>
              <a:buNone/>
            </a:pPr>
            <a:r>
              <a:rPr lang="en-US" sz="4800" u="sng" dirty="0"/>
              <a:t>Mid-rise</a:t>
            </a:r>
          </a:p>
          <a:p>
            <a:r>
              <a:rPr lang="en-US" sz="3800" dirty="0"/>
              <a:t>Below four stories</a:t>
            </a:r>
          </a:p>
          <a:p>
            <a:r>
              <a:rPr lang="en-US" sz="3800" dirty="0"/>
              <a:t>Suburban areas</a:t>
            </a:r>
          </a:p>
        </p:txBody>
      </p:sp>
      <p:sp>
        <p:nvSpPr>
          <p:cNvPr id="6" name="Text Placeholder 3"/>
          <p:cNvSpPr>
            <a:spLocks noGrp="1"/>
          </p:cNvSpPr>
          <p:nvPr>
            <p:ph type="body" sz="quarter" idx="13"/>
          </p:nvPr>
        </p:nvSpPr>
        <p:spPr>
          <a:xfrm>
            <a:off x="685800" y="0"/>
            <a:ext cx="7010400" cy="1143000"/>
          </a:xfrm>
        </p:spPr>
        <p:txBody>
          <a:bodyPr/>
          <a:lstStyle/>
          <a:p>
            <a:r>
              <a:rPr lang="en-US" b="1" dirty="0"/>
              <a:t>OFFICE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buFont typeface="Wingdings 2" pitchFamily="-109" charset="2"/>
              <a:buNone/>
            </a:pPr>
            <a:r>
              <a:rPr lang="en-US" sz="4800" u="sng" dirty="0"/>
              <a:t>Garden/Low-rise</a:t>
            </a:r>
          </a:p>
          <a:p>
            <a:r>
              <a:rPr lang="en-US" sz="4000" dirty="0"/>
              <a:t>1 to 2 stories</a:t>
            </a:r>
          </a:p>
          <a:p>
            <a:r>
              <a:rPr lang="en-US" sz="4000" dirty="0"/>
              <a:t>Simple design</a:t>
            </a:r>
          </a:p>
        </p:txBody>
      </p:sp>
      <p:sp>
        <p:nvSpPr>
          <p:cNvPr id="6" name="Text Placeholder 3"/>
          <p:cNvSpPr>
            <a:spLocks noGrp="1"/>
          </p:cNvSpPr>
          <p:nvPr>
            <p:ph type="body" sz="quarter" idx="13"/>
          </p:nvPr>
        </p:nvSpPr>
        <p:spPr>
          <a:xfrm>
            <a:off x="685800" y="0"/>
            <a:ext cx="7010400" cy="1143000"/>
          </a:xfrm>
        </p:spPr>
        <p:txBody>
          <a:bodyPr/>
          <a:lstStyle/>
          <a:p>
            <a:r>
              <a:rPr lang="en-US" b="1" dirty="0"/>
              <a:t>OFFICE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a:buFont typeface="Wingdings 2" pitchFamily="-109" charset="2"/>
              <a:buNone/>
            </a:pPr>
            <a:r>
              <a:rPr lang="en-US" sz="4800" u="sng" dirty="0"/>
              <a:t>Class A</a:t>
            </a:r>
          </a:p>
          <a:p>
            <a:r>
              <a:rPr lang="en-US" sz="3800" dirty="0"/>
              <a:t>Modern design</a:t>
            </a:r>
          </a:p>
          <a:p>
            <a:r>
              <a:rPr lang="en-US" sz="3800" dirty="0"/>
              <a:t>Under 10 years age</a:t>
            </a:r>
          </a:p>
          <a:p>
            <a:r>
              <a:rPr lang="en-US" sz="3800" dirty="0"/>
              <a:t>High-quality construction</a:t>
            </a:r>
          </a:p>
        </p:txBody>
      </p:sp>
      <p:sp>
        <p:nvSpPr>
          <p:cNvPr id="6" name="Text Placeholder 3"/>
          <p:cNvSpPr>
            <a:spLocks noGrp="1"/>
          </p:cNvSpPr>
          <p:nvPr>
            <p:ph type="body" sz="quarter" idx="13"/>
          </p:nvPr>
        </p:nvSpPr>
        <p:spPr>
          <a:xfrm>
            <a:off x="685800" y="0"/>
            <a:ext cx="7010400" cy="1143000"/>
          </a:xfrm>
        </p:spPr>
        <p:txBody>
          <a:bodyPr/>
          <a:lstStyle/>
          <a:p>
            <a:r>
              <a:rPr lang="en-US" b="1" dirty="0"/>
              <a:t>OFFICE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355658"/>
            <a:ext cx="3048000" cy="5141763"/>
          </a:xfrm>
          <a:prstGeom prst="rect">
            <a:avLst/>
          </a:prstGeom>
        </p:spPr>
      </p:pic>
      <p:sp>
        <p:nvSpPr>
          <p:cNvPr id="8" name="Text Placeholder 3"/>
          <p:cNvSpPr>
            <a:spLocks noGrp="1"/>
          </p:cNvSpPr>
          <p:nvPr>
            <p:ph type="body" sz="quarter" idx="13"/>
          </p:nvPr>
        </p:nvSpPr>
        <p:spPr>
          <a:xfrm>
            <a:off x="685800" y="0"/>
            <a:ext cx="7010400" cy="1143000"/>
          </a:xfrm>
        </p:spPr>
        <p:txBody>
          <a:bodyPr/>
          <a:lstStyle/>
          <a:p>
            <a:r>
              <a:rPr lang="en-US" b="1" dirty="0"/>
              <a:t>OFFICE</a:t>
            </a:r>
          </a:p>
        </p:txBody>
      </p:sp>
    </p:spTree>
    <p:extLst>
      <p:ext uri="{BB962C8B-B14F-4D97-AF65-F5344CB8AC3E}">
        <p14:creationId xmlns:p14="http://schemas.microsoft.com/office/powerpoint/2010/main" val="410884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vert="horz" lIns="91440" tIns="45720" rIns="91440" bIns="45720" rtlCol="0">
            <a:normAutofit/>
          </a:bodyPr>
          <a:lstStyle/>
          <a:p>
            <a:r>
              <a:rPr lang="en-US" sz="4200" dirty="0"/>
              <a:t>Referrals</a:t>
            </a:r>
          </a:p>
          <a:p>
            <a:r>
              <a:rPr lang="en-US" sz="4200" dirty="0"/>
              <a:t>Occasional transactions</a:t>
            </a:r>
          </a:p>
          <a:p>
            <a:r>
              <a:rPr lang="en-US" sz="4200" dirty="0"/>
              <a:t>Complete involvement</a:t>
            </a:r>
          </a:p>
        </p:txBody>
      </p:sp>
      <p:sp>
        <p:nvSpPr>
          <p:cNvPr id="2" name="Text Placeholder 1"/>
          <p:cNvSpPr>
            <a:spLocks noGrp="1"/>
          </p:cNvSpPr>
          <p:nvPr>
            <p:ph type="body" sz="quarter" idx="13"/>
          </p:nvPr>
        </p:nvSpPr>
        <p:spPr/>
        <p:txBody>
          <a:bodyPr/>
          <a:lstStyle/>
          <a:p>
            <a:r>
              <a:rPr lang="en-US" b="1" dirty="0"/>
              <a:t>LEVELS OF BROKERAGE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left)">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left)">
                                      <p:cBhvr>
                                        <p:cTn id="17"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a:buFont typeface="Wingdings 2" pitchFamily="-109" charset="2"/>
              <a:buNone/>
            </a:pPr>
            <a:r>
              <a:rPr lang="en-US" sz="4800" u="sng" dirty="0"/>
              <a:t>Class B or Class C</a:t>
            </a:r>
          </a:p>
          <a:p>
            <a:r>
              <a:rPr lang="en-US" sz="3400" dirty="0"/>
              <a:t>Older than 10 years</a:t>
            </a:r>
          </a:p>
          <a:p>
            <a:r>
              <a:rPr lang="en-US" sz="3400" dirty="0"/>
              <a:t>Functional problems</a:t>
            </a:r>
          </a:p>
          <a:p>
            <a:r>
              <a:rPr lang="en-US" sz="3400" dirty="0"/>
              <a:t>Older systems</a:t>
            </a:r>
          </a:p>
        </p:txBody>
      </p:sp>
      <p:sp>
        <p:nvSpPr>
          <p:cNvPr id="6" name="Text Placeholder 3"/>
          <p:cNvSpPr>
            <a:spLocks noGrp="1"/>
          </p:cNvSpPr>
          <p:nvPr>
            <p:ph type="body" sz="quarter" idx="13"/>
          </p:nvPr>
        </p:nvSpPr>
        <p:spPr>
          <a:xfrm>
            <a:off x="685800" y="0"/>
            <a:ext cx="7010400" cy="1143000"/>
          </a:xfrm>
        </p:spPr>
        <p:txBody>
          <a:bodyPr/>
          <a:lstStyle/>
          <a:p>
            <a:r>
              <a:rPr lang="en-US" b="1" dirty="0"/>
              <a:t>OFFICE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r>
              <a:rPr lang="en-US" b="1" dirty="0"/>
              <a:t>OFFICE</a:t>
            </a:r>
          </a:p>
        </p:txBody>
      </p:sp>
      <p:sp>
        <p:nvSpPr>
          <p:cNvPr id="25604" name="Footer Placeholder 1"/>
          <p:cNvSpPr>
            <a:spLocks noGrp="1"/>
          </p:cNvSpPr>
          <p:nvPr>
            <p:ph type="ftr" sz="quarter" idx="4294967295"/>
          </p:nvPr>
        </p:nvSpPr>
        <p:spPr>
          <a:xfrm rot="5400000">
            <a:off x="5284788" y="3263900"/>
            <a:ext cx="3859212" cy="228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MT Extra Bold" pitchFamily="18" charset="0"/>
                <a:ea typeface="ＭＳ Ｐゴシック" pitchFamily="-109" charset="-128"/>
              </a:defRPr>
            </a:lvl1pPr>
            <a:lvl2pPr marL="742950" indent="-285750">
              <a:defRPr>
                <a:solidFill>
                  <a:schemeClr val="tx1"/>
                </a:solidFill>
                <a:latin typeface="Times New Roman MT Extra Bold" pitchFamily="18" charset="0"/>
                <a:ea typeface="ＭＳ Ｐゴシック" pitchFamily="-109" charset="-128"/>
              </a:defRPr>
            </a:lvl2pPr>
            <a:lvl3pPr marL="1143000" indent="-228600">
              <a:defRPr>
                <a:solidFill>
                  <a:schemeClr val="tx1"/>
                </a:solidFill>
                <a:latin typeface="Times New Roman MT Extra Bold" pitchFamily="18" charset="0"/>
                <a:ea typeface="ＭＳ Ｐゴシック" pitchFamily="-109" charset="-128"/>
              </a:defRPr>
            </a:lvl3pPr>
            <a:lvl4pPr marL="1600200" indent="-228600">
              <a:defRPr>
                <a:solidFill>
                  <a:schemeClr val="tx1"/>
                </a:solidFill>
                <a:latin typeface="Times New Roman MT Extra Bold" pitchFamily="18" charset="0"/>
                <a:ea typeface="ＭＳ Ｐゴシック" pitchFamily="-109" charset="-128"/>
              </a:defRPr>
            </a:lvl4pPr>
            <a:lvl5pPr marL="2057400" indent="-228600">
              <a:defRPr>
                <a:solidFill>
                  <a:schemeClr val="tx1"/>
                </a:solidFill>
                <a:latin typeface="Times New Roman MT Extra Bold" pitchFamily="18" charset="0"/>
                <a:ea typeface="ＭＳ Ｐゴシック" pitchFamily="-109" charset="-128"/>
              </a:defRPr>
            </a:lvl5pPr>
            <a:lvl6pPr marL="25146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29718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4290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8862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r>
              <a:rPr lang="en-US">
                <a:latin typeface="Times New Roman" pitchFamily="-109" charset="0"/>
              </a:rPr>
              <a:t>Know the Product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7" y="1574782"/>
            <a:ext cx="7315200" cy="4678099"/>
          </a:xfrm>
          <a:prstGeom prst="rect">
            <a:avLst/>
          </a:prstGeom>
        </p:spPr>
      </p:pic>
    </p:spTree>
    <p:extLst>
      <p:ext uri="{BB962C8B-B14F-4D97-AF65-F5344CB8AC3E}">
        <p14:creationId xmlns:p14="http://schemas.microsoft.com/office/powerpoint/2010/main" val="1888896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838200" y="1600200"/>
            <a:ext cx="8001000" cy="4652681"/>
          </a:xfrm>
        </p:spPr>
        <p:txBody>
          <a:bodyPr>
            <a:normAutofit fontScale="85000" lnSpcReduction="10000"/>
          </a:bodyPr>
          <a:lstStyle/>
          <a:p>
            <a:r>
              <a:rPr lang="en-US" sz="4000" dirty="0"/>
              <a:t>Stable income</a:t>
            </a:r>
          </a:p>
          <a:p>
            <a:r>
              <a:rPr lang="en-US" sz="4000" dirty="0"/>
              <a:t>Low management</a:t>
            </a:r>
          </a:p>
          <a:p>
            <a:r>
              <a:rPr lang="en-US" sz="4000" dirty="0"/>
              <a:t>Good financing and liquidity</a:t>
            </a:r>
          </a:p>
          <a:p>
            <a:r>
              <a:rPr lang="en-US" sz="4000" dirty="0"/>
              <a:t>Income from business tenants</a:t>
            </a:r>
          </a:p>
          <a:p>
            <a:r>
              <a:rPr lang="en-US" sz="4000" dirty="0"/>
              <a:t>Limited supply of properties for sale</a:t>
            </a:r>
          </a:p>
          <a:p>
            <a:endParaRPr lang="en-US" dirty="0"/>
          </a:p>
        </p:txBody>
      </p:sp>
      <p:sp>
        <p:nvSpPr>
          <p:cNvPr id="6" name="Text Placeholder 1"/>
          <p:cNvSpPr>
            <a:spLocks noGrp="1"/>
          </p:cNvSpPr>
          <p:nvPr>
            <p:ph type="body" sz="quarter" idx="13"/>
          </p:nvPr>
        </p:nvSpPr>
        <p:spPr>
          <a:xfrm>
            <a:off x="685800" y="0"/>
            <a:ext cx="7010400" cy="1143000"/>
          </a:xfrm>
        </p:spPr>
        <p:txBody>
          <a:bodyPr/>
          <a:lstStyle/>
          <a:p>
            <a:r>
              <a:rPr lang="en-US" b="1" dirty="0"/>
              <a:t>RETAIL</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left)">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wipe(left)">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wipe(left)">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a:buFont typeface="Wingdings 2" pitchFamily="-109" charset="2"/>
              <a:buNone/>
            </a:pPr>
            <a:r>
              <a:rPr lang="en-US" sz="4800" b="1" u="sng" dirty="0"/>
              <a:t>Super Regional </a:t>
            </a:r>
          </a:p>
          <a:p>
            <a:r>
              <a:rPr lang="en-US" sz="3800" dirty="0"/>
              <a:t>Three or more major department stores</a:t>
            </a:r>
          </a:p>
          <a:p>
            <a:r>
              <a:rPr lang="en-US" sz="3800" dirty="0"/>
              <a:t>Over 1,000,000 SF</a:t>
            </a:r>
          </a:p>
          <a:p>
            <a:pPr lvl="1"/>
            <a:endParaRPr lang="en-US" dirty="0"/>
          </a:p>
        </p:txBody>
      </p:sp>
      <p:sp>
        <p:nvSpPr>
          <p:cNvPr id="6" name="Text Placeholder 1"/>
          <p:cNvSpPr>
            <a:spLocks noGrp="1"/>
          </p:cNvSpPr>
          <p:nvPr>
            <p:ph type="body" sz="quarter" idx="13"/>
          </p:nvPr>
        </p:nvSpPr>
        <p:spPr>
          <a:xfrm>
            <a:off x="685800" y="0"/>
            <a:ext cx="7010400" cy="1143000"/>
          </a:xfrm>
        </p:spPr>
        <p:txBody>
          <a:bodyPr/>
          <a:lstStyle/>
          <a:p>
            <a:r>
              <a:rPr lang="en-US" b="1" dirty="0"/>
              <a:t>RETAIL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37897"/>
            <a:ext cx="5396022" cy="5377286"/>
          </a:xfrm>
          <a:prstGeom prst="rect">
            <a:avLst/>
          </a:prstGeom>
        </p:spPr>
      </p:pic>
      <p:sp>
        <p:nvSpPr>
          <p:cNvPr id="8" name="Text Placeholder 1"/>
          <p:cNvSpPr>
            <a:spLocks noGrp="1"/>
          </p:cNvSpPr>
          <p:nvPr>
            <p:ph type="body" sz="quarter" idx="13"/>
          </p:nvPr>
        </p:nvSpPr>
        <p:spPr>
          <a:xfrm>
            <a:off x="685800" y="0"/>
            <a:ext cx="7010400" cy="1143000"/>
          </a:xfrm>
        </p:spPr>
        <p:txBody>
          <a:bodyPr/>
          <a:lstStyle/>
          <a:p>
            <a:r>
              <a:rPr lang="en-US" b="1" dirty="0"/>
              <a:t>RETAIL</a:t>
            </a:r>
            <a:r>
              <a:rPr lang="en-US" dirty="0"/>
              <a:t> – </a:t>
            </a:r>
            <a:r>
              <a:rPr lang="en-US" b="1" dirty="0"/>
              <a:t>SUPER REGIONAL</a:t>
            </a:r>
            <a:endParaRPr lang="en-US" dirty="0"/>
          </a:p>
        </p:txBody>
      </p:sp>
    </p:spTree>
    <p:extLst>
      <p:ext uri="{BB962C8B-B14F-4D97-AF65-F5344CB8AC3E}">
        <p14:creationId xmlns:p14="http://schemas.microsoft.com/office/powerpoint/2010/main" val="27174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a:lnSpc>
                <a:spcPct val="150000"/>
              </a:lnSpc>
              <a:buFont typeface="Wingdings 2" pitchFamily="-109" charset="2"/>
              <a:buNone/>
            </a:pPr>
            <a:r>
              <a:rPr lang="en-US" sz="4800" b="1" u="sng" dirty="0"/>
              <a:t>Regional</a:t>
            </a:r>
          </a:p>
          <a:p>
            <a:r>
              <a:rPr lang="en-US" sz="3800" dirty="0"/>
              <a:t>One to two department stores, variety and service</a:t>
            </a:r>
          </a:p>
          <a:p>
            <a:r>
              <a:rPr lang="en-US" sz="3800" dirty="0"/>
              <a:t>300,000 to 1,000,000 SF</a:t>
            </a:r>
          </a:p>
          <a:p>
            <a:pPr lvl="1">
              <a:lnSpc>
                <a:spcPct val="150000"/>
              </a:lnSpc>
            </a:pPr>
            <a:endParaRPr lang="en-US" dirty="0"/>
          </a:p>
        </p:txBody>
      </p:sp>
      <p:sp>
        <p:nvSpPr>
          <p:cNvPr id="6" name="Text Placeholder 1"/>
          <p:cNvSpPr>
            <a:spLocks noGrp="1"/>
          </p:cNvSpPr>
          <p:nvPr>
            <p:ph type="body" sz="quarter" idx="13"/>
          </p:nvPr>
        </p:nvSpPr>
        <p:spPr>
          <a:xfrm>
            <a:off x="685800" y="0"/>
            <a:ext cx="7010400" cy="1143000"/>
          </a:xfrm>
        </p:spPr>
        <p:txBody>
          <a:bodyPr/>
          <a:lstStyle/>
          <a:p>
            <a:r>
              <a:rPr lang="en-US" b="1" dirty="0"/>
              <a:t>RETAIL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 y="1357754"/>
            <a:ext cx="7699080" cy="5137571"/>
          </a:xfrm>
          <a:prstGeom prst="rect">
            <a:avLst/>
          </a:prstGeom>
        </p:spPr>
      </p:pic>
      <p:sp>
        <p:nvSpPr>
          <p:cNvPr id="9" name="Text Placeholder 1"/>
          <p:cNvSpPr>
            <a:spLocks noGrp="1"/>
          </p:cNvSpPr>
          <p:nvPr>
            <p:ph type="body" sz="quarter" idx="13"/>
          </p:nvPr>
        </p:nvSpPr>
        <p:spPr>
          <a:xfrm>
            <a:off x="685800" y="0"/>
            <a:ext cx="7010400" cy="1143000"/>
          </a:xfrm>
        </p:spPr>
        <p:txBody>
          <a:bodyPr/>
          <a:lstStyle/>
          <a:p>
            <a:r>
              <a:rPr lang="en-US" b="1" dirty="0"/>
              <a:t>RETAIL</a:t>
            </a:r>
            <a:r>
              <a:rPr lang="en-US" dirty="0"/>
              <a:t> - </a:t>
            </a:r>
            <a:r>
              <a:rPr lang="en-US" b="1" dirty="0"/>
              <a:t>REGIONAL</a:t>
            </a:r>
            <a:endParaRPr lang="en-US" dirty="0"/>
          </a:p>
        </p:txBody>
      </p:sp>
    </p:spTree>
    <p:extLst>
      <p:ext uri="{BB962C8B-B14F-4D97-AF65-F5344CB8AC3E}">
        <p14:creationId xmlns:p14="http://schemas.microsoft.com/office/powerpoint/2010/main" val="527300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normAutofit lnSpcReduction="10000"/>
          </a:bodyPr>
          <a:lstStyle/>
          <a:p>
            <a:pPr>
              <a:lnSpc>
                <a:spcPct val="150000"/>
              </a:lnSpc>
              <a:buFont typeface="Wingdings 2" pitchFamily="-109" charset="2"/>
              <a:buNone/>
            </a:pPr>
            <a:r>
              <a:rPr lang="en-US" sz="4800" b="1" u="sng" dirty="0"/>
              <a:t>Community</a:t>
            </a:r>
          </a:p>
          <a:p>
            <a:r>
              <a:rPr lang="en-US" sz="3800" dirty="0"/>
              <a:t>Supermarket or department store, variety store or discount store</a:t>
            </a:r>
          </a:p>
          <a:p>
            <a:r>
              <a:rPr lang="en-US" sz="3800" dirty="0"/>
              <a:t>100,000 to 300,000 SF</a:t>
            </a:r>
          </a:p>
        </p:txBody>
      </p:sp>
      <p:sp>
        <p:nvSpPr>
          <p:cNvPr id="2" name="Text Placeholder 1"/>
          <p:cNvSpPr>
            <a:spLocks noGrp="1"/>
          </p:cNvSpPr>
          <p:nvPr>
            <p:ph type="body" sz="quarter" idx="13"/>
          </p:nvPr>
        </p:nvSpPr>
        <p:spPr/>
        <p:txBody>
          <a:bodyPr/>
          <a:lstStyle/>
          <a:p>
            <a:r>
              <a:rPr lang="en-US" b="1" dirty="0"/>
              <a:t>RETAIL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b="1" dirty="0"/>
              <a:t>RETAIL</a:t>
            </a:r>
            <a:r>
              <a:rPr lang="en-US" dirty="0"/>
              <a:t> - </a:t>
            </a:r>
            <a:r>
              <a:rPr lang="en-US" b="1" dirty="0"/>
              <a:t>COMMUNITY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11" y="2005291"/>
            <a:ext cx="8139577" cy="3842497"/>
          </a:xfrm>
          <a:prstGeom prst="rect">
            <a:avLst/>
          </a:prstGeom>
        </p:spPr>
      </p:pic>
    </p:spTree>
    <p:extLst>
      <p:ext uri="{BB962C8B-B14F-4D97-AF65-F5344CB8AC3E}">
        <p14:creationId xmlns:p14="http://schemas.microsoft.com/office/powerpoint/2010/main" val="323951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a:lnSpc>
                <a:spcPct val="150000"/>
              </a:lnSpc>
              <a:buFont typeface="Wingdings 2" pitchFamily="-109" charset="2"/>
              <a:buNone/>
            </a:pPr>
            <a:r>
              <a:rPr lang="en-US" sz="4800" b="1" u="sng" dirty="0"/>
              <a:t>Neighborhood</a:t>
            </a:r>
          </a:p>
          <a:p>
            <a:r>
              <a:rPr lang="en-US" sz="3800" dirty="0"/>
              <a:t>Supermarket or drugstore</a:t>
            </a:r>
          </a:p>
          <a:p>
            <a:r>
              <a:rPr lang="en-US" sz="3800" dirty="0"/>
              <a:t>30,000 to 100,000 SF</a:t>
            </a:r>
          </a:p>
        </p:txBody>
      </p:sp>
      <p:sp>
        <p:nvSpPr>
          <p:cNvPr id="6" name="Text Placeholder 1"/>
          <p:cNvSpPr>
            <a:spLocks noGrp="1"/>
          </p:cNvSpPr>
          <p:nvPr>
            <p:ph type="body" sz="quarter" idx="13"/>
          </p:nvPr>
        </p:nvSpPr>
        <p:spPr>
          <a:xfrm>
            <a:off x="685800" y="0"/>
            <a:ext cx="7010400" cy="1143000"/>
          </a:xfrm>
        </p:spPr>
        <p:txBody>
          <a:bodyPr/>
          <a:lstStyle/>
          <a:p>
            <a:r>
              <a:rPr lang="en-US" b="1" dirty="0"/>
              <a:t>RETAIL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vert="horz" lIns="91440" tIns="45720" rIns="91440" bIns="45720" rtlCol="0">
            <a:normAutofit/>
          </a:bodyPr>
          <a:lstStyle/>
          <a:p>
            <a:pPr>
              <a:lnSpc>
                <a:spcPct val="150000"/>
              </a:lnSpc>
            </a:pPr>
            <a:r>
              <a:rPr lang="en-US" sz="4000" dirty="0"/>
              <a:t>Land Acquisition</a:t>
            </a:r>
          </a:p>
          <a:p>
            <a:pPr>
              <a:lnSpc>
                <a:spcPct val="150000"/>
              </a:lnSpc>
            </a:pPr>
            <a:r>
              <a:rPr lang="en-US" sz="4000" dirty="0"/>
              <a:t>Development</a:t>
            </a:r>
          </a:p>
          <a:p>
            <a:pPr>
              <a:lnSpc>
                <a:spcPct val="150000"/>
              </a:lnSpc>
            </a:pPr>
            <a:r>
              <a:rPr lang="en-US" sz="4000" dirty="0"/>
              <a:t>Leasing</a:t>
            </a:r>
          </a:p>
        </p:txBody>
      </p:sp>
      <p:sp>
        <p:nvSpPr>
          <p:cNvPr id="5" name="Text Placeholder 4"/>
          <p:cNvSpPr>
            <a:spLocks noGrp="1"/>
          </p:cNvSpPr>
          <p:nvPr>
            <p:ph type="body" sz="quarter" idx="13"/>
          </p:nvPr>
        </p:nvSpPr>
        <p:spPr/>
        <p:txBody>
          <a:bodyPr/>
          <a:lstStyle/>
          <a:p>
            <a:r>
              <a:rPr lang="en-US" b="1" dirty="0"/>
              <a:t>LEVELS OF BROKERAGE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30724" name="Footer Placeholder 1"/>
          <p:cNvSpPr>
            <a:spLocks noGrp="1"/>
          </p:cNvSpPr>
          <p:nvPr>
            <p:ph type="ftr" sz="quarter" idx="4294967295"/>
          </p:nvPr>
        </p:nvSpPr>
        <p:spPr>
          <a:xfrm rot="5400000">
            <a:off x="5284788" y="3263900"/>
            <a:ext cx="3859212" cy="228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MT Extra Bold" pitchFamily="18" charset="0"/>
                <a:ea typeface="ＭＳ Ｐゴシック" pitchFamily="-109" charset="-128"/>
              </a:defRPr>
            </a:lvl1pPr>
            <a:lvl2pPr marL="742950" indent="-285750">
              <a:defRPr>
                <a:solidFill>
                  <a:schemeClr val="tx1"/>
                </a:solidFill>
                <a:latin typeface="Times New Roman MT Extra Bold" pitchFamily="18" charset="0"/>
                <a:ea typeface="ＭＳ Ｐゴシック" pitchFamily="-109" charset="-128"/>
              </a:defRPr>
            </a:lvl2pPr>
            <a:lvl3pPr marL="1143000" indent="-228600">
              <a:defRPr>
                <a:solidFill>
                  <a:schemeClr val="tx1"/>
                </a:solidFill>
                <a:latin typeface="Times New Roman MT Extra Bold" pitchFamily="18" charset="0"/>
                <a:ea typeface="ＭＳ Ｐゴシック" pitchFamily="-109" charset="-128"/>
              </a:defRPr>
            </a:lvl3pPr>
            <a:lvl4pPr marL="1600200" indent="-228600">
              <a:defRPr>
                <a:solidFill>
                  <a:schemeClr val="tx1"/>
                </a:solidFill>
                <a:latin typeface="Times New Roman MT Extra Bold" pitchFamily="18" charset="0"/>
                <a:ea typeface="ＭＳ Ｐゴシック" pitchFamily="-109" charset="-128"/>
              </a:defRPr>
            </a:lvl4pPr>
            <a:lvl5pPr marL="2057400" indent="-228600">
              <a:defRPr>
                <a:solidFill>
                  <a:schemeClr val="tx1"/>
                </a:solidFill>
                <a:latin typeface="Times New Roman MT Extra Bold" pitchFamily="18" charset="0"/>
                <a:ea typeface="ＭＳ Ｐゴシック" pitchFamily="-109" charset="-128"/>
              </a:defRPr>
            </a:lvl5pPr>
            <a:lvl6pPr marL="25146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29718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4290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8862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r>
              <a:rPr lang="en-US">
                <a:latin typeface="Times New Roman" pitchFamily="-109" charset="0"/>
              </a:rPr>
              <a:t>Know the Product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47800"/>
            <a:ext cx="7779153" cy="3664132"/>
          </a:xfrm>
          <a:prstGeom prst="rect">
            <a:avLst/>
          </a:prstGeom>
        </p:spPr>
      </p:pic>
      <p:sp>
        <p:nvSpPr>
          <p:cNvPr id="8" name="Text Placeholder 1"/>
          <p:cNvSpPr>
            <a:spLocks noGrp="1"/>
          </p:cNvSpPr>
          <p:nvPr>
            <p:ph type="body" sz="quarter" idx="13"/>
          </p:nvPr>
        </p:nvSpPr>
        <p:spPr>
          <a:xfrm>
            <a:off x="685800" y="0"/>
            <a:ext cx="7010400" cy="1143000"/>
          </a:xfrm>
        </p:spPr>
        <p:txBody>
          <a:bodyPr/>
          <a:lstStyle/>
          <a:p>
            <a:r>
              <a:rPr lang="en-US" b="1" dirty="0"/>
              <a:t>RETAIL</a:t>
            </a:r>
          </a:p>
        </p:txBody>
      </p:sp>
    </p:spTree>
    <p:extLst>
      <p:ext uri="{BB962C8B-B14F-4D97-AF65-F5344CB8AC3E}">
        <p14:creationId xmlns:p14="http://schemas.microsoft.com/office/powerpoint/2010/main" val="210527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838200" y="1600200"/>
            <a:ext cx="7848600" cy="4652681"/>
          </a:xfrm>
        </p:spPr>
        <p:txBody>
          <a:bodyPr/>
          <a:lstStyle/>
          <a:p>
            <a:pPr>
              <a:lnSpc>
                <a:spcPct val="150000"/>
              </a:lnSpc>
              <a:buFont typeface="Wingdings 2" pitchFamily="-109" charset="2"/>
              <a:buNone/>
            </a:pPr>
            <a:r>
              <a:rPr lang="en-US" sz="4800" b="1" u="sng" dirty="0"/>
              <a:t>Strip Center</a:t>
            </a:r>
          </a:p>
          <a:p>
            <a:r>
              <a:rPr lang="en-US" sz="3600" dirty="0"/>
              <a:t>Linear with anchor tenant at each end  10,000 to 20,000 SF</a:t>
            </a:r>
          </a:p>
        </p:txBody>
      </p:sp>
      <p:sp>
        <p:nvSpPr>
          <p:cNvPr id="6" name="Text Placeholder 1"/>
          <p:cNvSpPr>
            <a:spLocks noGrp="1"/>
          </p:cNvSpPr>
          <p:nvPr>
            <p:ph type="body" sz="quarter" idx="13"/>
          </p:nvPr>
        </p:nvSpPr>
        <p:spPr>
          <a:xfrm>
            <a:off x="685800" y="0"/>
            <a:ext cx="7010400" cy="1143000"/>
          </a:xfrm>
        </p:spPr>
        <p:txBody>
          <a:bodyPr/>
          <a:lstStyle/>
          <a:p>
            <a:r>
              <a:rPr lang="en-US" b="1" dirty="0"/>
              <a:t>RETAIL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838200" y="1600200"/>
            <a:ext cx="8077200" cy="4652681"/>
          </a:xfrm>
        </p:spPr>
        <p:txBody>
          <a:bodyPr>
            <a:normAutofit/>
          </a:bodyPr>
          <a:lstStyle/>
          <a:p>
            <a:pPr>
              <a:lnSpc>
                <a:spcPct val="150000"/>
              </a:lnSpc>
              <a:buFont typeface="Wingdings 2" pitchFamily="-109" charset="2"/>
              <a:buNone/>
            </a:pPr>
            <a:r>
              <a:rPr lang="en-US" sz="4400" b="1" u="sng" dirty="0"/>
              <a:t>Specialty or Theme Center</a:t>
            </a:r>
          </a:p>
          <a:p>
            <a:r>
              <a:rPr lang="en-US" sz="3600" dirty="0"/>
              <a:t>No anchor</a:t>
            </a:r>
          </a:p>
          <a:p>
            <a:r>
              <a:rPr lang="en-US" sz="3600" dirty="0"/>
              <a:t>Based on a type of business </a:t>
            </a:r>
          </a:p>
          <a:p>
            <a:r>
              <a:rPr lang="en-US" sz="3600" dirty="0"/>
              <a:t>Local impact</a:t>
            </a:r>
          </a:p>
        </p:txBody>
      </p:sp>
      <p:sp>
        <p:nvSpPr>
          <p:cNvPr id="2" name="Text Placeholder 1"/>
          <p:cNvSpPr>
            <a:spLocks noGrp="1"/>
          </p:cNvSpPr>
          <p:nvPr>
            <p:ph type="body" sz="quarter" idx="13"/>
          </p:nvPr>
        </p:nvSpPr>
        <p:spPr/>
        <p:txBody>
          <a:bodyPr/>
          <a:lstStyle/>
          <a:p>
            <a:r>
              <a:rPr lang="en-US" b="1" dirty="0"/>
              <a:t>RETAIL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32772" name="Footer Placeholder 1"/>
          <p:cNvSpPr>
            <a:spLocks noGrp="1"/>
          </p:cNvSpPr>
          <p:nvPr>
            <p:ph type="ftr" sz="quarter" idx="4294967295"/>
          </p:nvPr>
        </p:nvSpPr>
        <p:spPr>
          <a:xfrm rot="5400000">
            <a:off x="5284788" y="3263900"/>
            <a:ext cx="3859212" cy="228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MT Extra Bold" pitchFamily="18" charset="0"/>
                <a:ea typeface="ＭＳ Ｐゴシック" pitchFamily="-109" charset="-128"/>
              </a:defRPr>
            </a:lvl1pPr>
            <a:lvl2pPr marL="742950" indent="-285750">
              <a:defRPr>
                <a:solidFill>
                  <a:schemeClr val="tx1"/>
                </a:solidFill>
                <a:latin typeface="Times New Roman MT Extra Bold" pitchFamily="18" charset="0"/>
                <a:ea typeface="ＭＳ Ｐゴシック" pitchFamily="-109" charset="-128"/>
              </a:defRPr>
            </a:lvl2pPr>
            <a:lvl3pPr marL="1143000" indent="-228600">
              <a:defRPr>
                <a:solidFill>
                  <a:schemeClr val="tx1"/>
                </a:solidFill>
                <a:latin typeface="Times New Roman MT Extra Bold" pitchFamily="18" charset="0"/>
                <a:ea typeface="ＭＳ Ｐゴシック" pitchFamily="-109" charset="-128"/>
              </a:defRPr>
            </a:lvl3pPr>
            <a:lvl4pPr marL="1600200" indent="-228600">
              <a:defRPr>
                <a:solidFill>
                  <a:schemeClr val="tx1"/>
                </a:solidFill>
                <a:latin typeface="Times New Roman MT Extra Bold" pitchFamily="18" charset="0"/>
                <a:ea typeface="ＭＳ Ｐゴシック" pitchFamily="-109" charset="-128"/>
              </a:defRPr>
            </a:lvl4pPr>
            <a:lvl5pPr marL="2057400" indent="-228600">
              <a:defRPr>
                <a:solidFill>
                  <a:schemeClr val="tx1"/>
                </a:solidFill>
                <a:latin typeface="Times New Roman MT Extra Bold" pitchFamily="18" charset="0"/>
                <a:ea typeface="ＭＳ Ｐゴシック" pitchFamily="-109" charset="-128"/>
              </a:defRPr>
            </a:lvl5pPr>
            <a:lvl6pPr marL="25146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29718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4290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8862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r>
              <a:rPr lang="en-US">
                <a:latin typeface="Times New Roman" pitchFamily="-109" charset="0"/>
              </a:rPr>
              <a:t>Know the Product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75" y="1437041"/>
            <a:ext cx="7865550" cy="4815840"/>
          </a:xfrm>
          <a:prstGeom prst="rect">
            <a:avLst/>
          </a:prstGeom>
        </p:spPr>
      </p:pic>
      <p:sp>
        <p:nvSpPr>
          <p:cNvPr id="9" name="Text Placeholder 3"/>
          <p:cNvSpPr>
            <a:spLocks noGrp="1"/>
          </p:cNvSpPr>
          <p:nvPr>
            <p:ph type="body" sz="quarter" idx="13"/>
          </p:nvPr>
        </p:nvSpPr>
        <p:spPr>
          <a:xfrm>
            <a:off x="685800" y="0"/>
            <a:ext cx="7010400" cy="1143000"/>
          </a:xfrm>
        </p:spPr>
        <p:txBody>
          <a:bodyPr/>
          <a:lstStyle/>
          <a:p>
            <a:r>
              <a:rPr lang="en-US" b="1" dirty="0"/>
              <a:t>SPECIALTY</a:t>
            </a:r>
          </a:p>
        </p:txBody>
      </p:sp>
    </p:spTree>
    <p:extLst>
      <p:ext uri="{BB962C8B-B14F-4D97-AF65-F5344CB8AC3E}">
        <p14:creationId xmlns:p14="http://schemas.microsoft.com/office/powerpoint/2010/main" val="3792059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838200" y="1600200"/>
            <a:ext cx="8001000" cy="4652681"/>
          </a:xfrm>
        </p:spPr>
        <p:txBody>
          <a:bodyPr>
            <a:normAutofit fontScale="85000" lnSpcReduction="20000"/>
          </a:bodyPr>
          <a:lstStyle/>
          <a:p>
            <a:pPr>
              <a:lnSpc>
                <a:spcPct val="150000"/>
              </a:lnSpc>
            </a:pPr>
            <a:r>
              <a:rPr lang="en-US" sz="4000" dirty="0"/>
              <a:t>Combination of real estate and business</a:t>
            </a:r>
          </a:p>
          <a:p>
            <a:pPr>
              <a:lnSpc>
                <a:spcPct val="150000"/>
              </a:lnSpc>
            </a:pPr>
            <a:r>
              <a:rPr lang="en-US" sz="4000" dirty="0"/>
              <a:t>Management intensive</a:t>
            </a:r>
          </a:p>
          <a:p>
            <a:pPr>
              <a:lnSpc>
                <a:spcPct val="150000"/>
              </a:lnSpc>
            </a:pPr>
            <a:r>
              <a:rPr lang="en-US" sz="4000" dirty="0"/>
              <a:t>Variable income</a:t>
            </a:r>
          </a:p>
          <a:p>
            <a:pPr>
              <a:lnSpc>
                <a:spcPct val="150000"/>
              </a:lnSpc>
            </a:pPr>
            <a:r>
              <a:rPr lang="en-US" sz="4000" dirty="0"/>
              <a:t>Limited financing and liquidity</a:t>
            </a:r>
          </a:p>
          <a:p>
            <a:pPr>
              <a:lnSpc>
                <a:spcPct val="150000"/>
              </a:lnSpc>
            </a:pPr>
            <a:r>
              <a:rPr lang="en-US" sz="4000" dirty="0"/>
              <a:t>Complex properties</a:t>
            </a:r>
          </a:p>
        </p:txBody>
      </p:sp>
      <p:sp>
        <p:nvSpPr>
          <p:cNvPr id="6" name="Text Placeholder 3"/>
          <p:cNvSpPr>
            <a:spLocks noGrp="1"/>
          </p:cNvSpPr>
          <p:nvPr>
            <p:ph type="body" sz="quarter" idx="13"/>
          </p:nvPr>
        </p:nvSpPr>
        <p:spPr>
          <a:xfrm>
            <a:off x="685800" y="0"/>
            <a:ext cx="7010400" cy="1143000"/>
          </a:xfrm>
        </p:spPr>
        <p:txBody>
          <a:bodyPr/>
          <a:lstStyle/>
          <a:p>
            <a:r>
              <a:rPr lang="en-US" b="1" dirty="0"/>
              <a:t>HOSPITALITY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left)">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ipe(left)">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wipe(left)">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r>
              <a:rPr lang="en-US" b="1" dirty="0"/>
              <a:t>HOSPITALITY</a:t>
            </a:r>
          </a:p>
        </p:txBody>
      </p:sp>
      <p:sp>
        <p:nvSpPr>
          <p:cNvPr id="33796" name="Footer Placeholder 1"/>
          <p:cNvSpPr>
            <a:spLocks noGrp="1"/>
          </p:cNvSpPr>
          <p:nvPr>
            <p:ph type="ftr" sz="quarter" idx="4294967295"/>
          </p:nvPr>
        </p:nvSpPr>
        <p:spPr>
          <a:xfrm rot="5400000">
            <a:off x="5284788" y="3263900"/>
            <a:ext cx="3859212" cy="228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MT Extra Bold" pitchFamily="18" charset="0"/>
                <a:ea typeface="ＭＳ Ｐゴシック" pitchFamily="-109" charset="-128"/>
              </a:defRPr>
            </a:lvl1pPr>
            <a:lvl2pPr marL="742950" indent="-285750">
              <a:defRPr>
                <a:solidFill>
                  <a:schemeClr val="tx1"/>
                </a:solidFill>
                <a:latin typeface="Times New Roman MT Extra Bold" pitchFamily="18" charset="0"/>
                <a:ea typeface="ＭＳ Ｐゴシック" pitchFamily="-109" charset="-128"/>
              </a:defRPr>
            </a:lvl2pPr>
            <a:lvl3pPr marL="1143000" indent="-228600">
              <a:defRPr>
                <a:solidFill>
                  <a:schemeClr val="tx1"/>
                </a:solidFill>
                <a:latin typeface="Times New Roman MT Extra Bold" pitchFamily="18" charset="0"/>
                <a:ea typeface="ＭＳ Ｐゴシック" pitchFamily="-109" charset="-128"/>
              </a:defRPr>
            </a:lvl3pPr>
            <a:lvl4pPr marL="1600200" indent="-228600">
              <a:defRPr>
                <a:solidFill>
                  <a:schemeClr val="tx1"/>
                </a:solidFill>
                <a:latin typeface="Times New Roman MT Extra Bold" pitchFamily="18" charset="0"/>
                <a:ea typeface="ＭＳ Ｐゴシック" pitchFamily="-109" charset="-128"/>
              </a:defRPr>
            </a:lvl4pPr>
            <a:lvl5pPr marL="2057400" indent="-228600">
              <a:defRPr>
                <a:solidFill>
                  <a:schemeClr val="tx1"/>
                </a:solidFill>
                <a:latin typeface="Times New Roman MT Extra Bold" pitchFamily="18" charset="0"/>
                <a:ea typeface="ＭＳ Ｐゴシック" pitchFamily="-109" charset="-128"/>
              </a:defRPr>
            </a:lvl5pPr>
            <a:lvl6pPr marL="25146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6pPr>
            <a:lvl7pPr marL="29718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7pPr>
            <a:lvl8pPr marL="34290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8pPr>
            <a:lvl9pPr marL="3886200" indent="-228600" eaLnBrk="0" fontAlgn="base" hangingPunct="0">
              <a:spcBef>
                <a:spcPct val="0"/>
              </a:spcBef>
              <a:spcAft>
                <a:spcPct val="0"/>
              </a:spcAft>
              <a:defRPr>
                <a:solidFill>
                  <a:schemeClr val="tx1"/>
                </a:solidFill>
                <a:latin typeface="Times New Roman MT Extra Bold" pitchFamily="18" charset="0"/>
                <a:ea typeface="ＭＳ Ｐゴシック" pitchFamily="-109" charset="-128"/>
              </a:defRPr>
            </a:lvl9pPr>
          </a:lstStyle>
          <a:p>
            <a:r>
              <a:rPr lang="en-US">
                <a:latin typeface="Times New Roman" pitchFamily="-109" charset="0"/>
              </a:rPr>
              <a:t>Know the Product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29" y="1247699"/>
            <a:ext cx="8363642" cy="5357682"/>
          </a:xfrm>
          <a:prstGeom prst="rect">
            <a:avLst/>
          </a:prstGeom>
        </p:spPr>
      </p:pic>
    </p:spTree>
    <p:extLst>
      <p:ext uri="{BB962C8B-B14F-4D97-AF65-F5344CB8AC3E}">
        <p14:creationId xmlns:p14="http://schemas.microsoft.com/office/powerpoint/2010/main" val="13947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Autofit/>
          </a:bodyPr>
          <a:lstStyle/>
          <a:p>
            <a:pPr>
              <a:lnSpc>
                <a:spcPct val="150000"/>
              </a:lnSpc>
            </a:pPr>
            <a:r>
              <a:rPr lang="en-US" sz="4000" dirty="0"/>
              <a:t>Adult Congregate Living Facilities (ACLF) </a:t>
            </a:r>
          </a:p>
          <a:p>
            <a:pPr>
              <a:lnSpc>
                <a:spcPct val="150000"/>
              </a:lnSpc>
            </a:pPr>
            <a:r>
              <a:rPr lang="en-US" sz="4000" dirty="0"/>
              <a:t>Nursing Homes</a:t>
            </a:r>
          </a:p>
          <a:p>
            <a:pPr>
              <a:lnSpc>
                <a:spcPct val="150000"/>
              </a:lnSpc>
            </a:pPr>
            <a:r>
              <a:rPr lang="en-US" sz="4000" dirty="0"/>
              <a:t>Amusement/Entertainment Facilities</a:t>
            </a:r>
          </a:p>
        </p:txBody>
      </p:sp>
      <p:sp>
        <p:nvSpPr>
          <p:cNvPr id="6" name="Text Placeholder 1"/>
          <p:cNvSpPr>
            <a:spLocks noGrp="1"/>
          </p:cNvSpPr>
          <p:nvPr>
            <p:ph type="body" sz="quarter" idx="13"/>
          </p:nvPr>
        </p:nvSpPr>
        <p:spPr>
          <a:xfrm>
            <a:off x="685800" y="0"/>
            <a:ext cx="7010400" cy="1143000"/>
          </a:xfrm>
        </p:spPr>
        <p:txBody>
          <a:bodyPr/>
          <a:lstStyle/>
          <a:p>
            <a:r>
              <a:rPr lang="en-US" b="1" dirty="0"/>
              <a:t>OTHER PROPERTY TYPES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left)">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left)">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838200" y="1600200"/>
            <a:ext cx="7772400" cy="4652681"/>
          </a:xfrm>
        </p:spPr>
        <p:txBody>
          <a:bodyPr>
            <a:noAutofit/>
          </a:bodyPr>
          <a:lstStyle/>
          <a:p>
            <a:pPr>
              <a:lnSpc>
                <a:spcPct val="150000"/>
              </a:lnSpc>
            </a:pPr>
            <a:r>
              <a:rPr lang="en-US" sz="4000" dirty="0"/>
              <a:t>Mobile Home Parks</a:t>
            </a:r>
          </a:p>
          <a:p>
            <a:pPr>
              <a:lnSpc>
                <a:spcPct val="150000"/>
              </a:lnSpc>
            </a:pPr>
            <a:r>
              <a:rPr lang="en-US" sz="4000" dirty="0"/>
              <a:t>Land Leases</a:t>
            </a:r>
          </a:p>
          <a:p>
            <a:pPr>
              <a:lnSpc>
                <a:spcPct val="150000"/>
              </a:lnSpc>
            </a:pPr>
            <a:r>
              <a:rPr lang="en-US" sz="4000" dirty="0"/>
              <a:t>Mixture of investment factors</a:t>
            </a:r>
          </a:p>
          <a:p>
            <a:pPr>
              <a:lnSpc>
                <a:spcPct val="150000"/>
              </a:lnSpc>
            </a:pPr>
            <a:r>
              <a:rPr lang="en-US" sz="4000" dirty="0"/>
              <a:t>Religious</a:t>
            </a:r>
          </a:p>
        </p:txBody>
      </p:sp>
      <p:sp>
        <p:nvSpPr>
          <p:cNvPr id="2" name="Text Placeholder 1"/>
          <p:cNvSpPr>
            <a:spLocks noGrp="1"/>
          </p:cNvSpPr>
          <p:nvPr>
            <p:ph type="body" sz="quarter" idx="13"/>
          </p:nvPr>
        </p:nvSpPr>
        <p:spPr/>
        <p:txBody>
          <a:bodyPr/>
          <a:lstStyle/>
          <a:p>
            <a:r>
              <a:rPr lang="en-US" b="1" dirty="0"/>
              <a:t>OTHER PROPERTY TYPES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left)">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left)">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ipe(left)">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noAutofit/>
          </a:bodyPr>
          <a:lstStyle/>
          <a:p>
            <a:r>
              <a:rPr lang="en-US" sz="2800" dirty="0"/>
              <a:t>Contract Rent – Rent actually paid</a:t>
            </a:r>
          </a:p>
          <a:p>
            <a:r>
              <a:rPr lang="en-US" sz="2800" dirty="0"/>
              <a:t>Market Rent - Current rent in the market</a:t>
            </a:r>
          </a:p>
          <a:p>
            <a:r>
              <a:rPr lang="en-US" sz="2800" dirty="0"/>
              <a:t>Base Rent - (retail) before overage</a:t>
            </a:r>
          </a:p>
          <a:p>
            <a:r>
              <a:rPr lang="en-US" sz="2800" dirty="0"/>
              <a:t>Overage - Payment above base rent</a:t>
            </a:r>
          </a:p>
          <a:p>
            <a:r>
              <a:rPr lang="en-US" sz="2800" dirty="0"/>
              <a:t>Ground lease rent - Land only</a:t>
            </a:r>
          </a:p>
        </p:txBody>
      </p:sp>
      <p:sp>
        <p:nvSpPr>
          <p:cNvPr id="2" name="Text Placeholder 1"/>
          <p:cNvSpPr>
            <a:spLocks noGrp="1"/>
          </p:cNvSpPr>
          <p:nvPr>
            <p:ph type="body" sz="quarter" idx="13"/>
          </p:nvPr>
        </p:nvSpPr>
        <p:spPr/>
        <p:txBody>
          <a:bodyPr/>
          <a:lstStyle/>
          <a:p>
            <a:r>
              <a:rPr lang="en-US" b="1" dirty="0"/>
              <a:t>DEFINITIONS</a:t>
            </a:r>
            <a:r>
              <a:rPr lang="en-US" dirty="0"/>
              <a:t> - </a:t>
            </a:r>
            <a:r>
              <a:rPr lang="en-US" b="1" dirty="0"/>
              <a:t>RENT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wipe(left)">
                                      <p:cBhvr>
                                        <p:cTn id="17" dur="500"/>
                                        <p:tgtEl>
                                          <p:spTgt spid="78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Effect transition="in" filter="wipe(left)">
                                      <p:cBhvr>
                                        <p:cTn id="22" dur="500"/>
                                        <p:tgtEl>
                                          <p:spTgt spid="78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4" end="4"/>
                                            </p:txEl>
                                          </p:spTgt>
                                        </p:tgtEl>
                                        <p:attrNameLst>
                                          <p:attrName>style.visibility</p:attrName>
                                        </p:attrNameLst>
                                      </p:cBhvr>
                                      <p:to>
                                        <p:strVal val="visible"/>
                                      </p:to>
                                    </p:set>
                                    <p:animEffect transition="in" filter="wipe(left)">
                                      <p:cBhvr>
                                        <p:cTn id="27" dur="5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uiExpand="1"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838200" y="1600200"/>
            <a:ext cx="7391400" cy="4652681"/>
          </a:xfrm>
        </p:spPr>
        <p:txBody>
          <a:bodyPr>
            <a:normAutofit fontScale="77500" lnSpcReduction="20000"/>
          </a:bodyPr>
          <a:lstStyle/>
          <a:p>
            <a:r>
              <a:rPr lang="en-US" sz="3600" dirty="0"/>
              <a:t>Utilities			</a:t>
            </a:r>
          </a:p>
          <a:p>
            <a:r>
              <a:rPr lang="en-US" sz="3600" dirty="0"/>
              <a:t>Waste Removal	</a:t>
            </a:r>
          </a:p>
          <a:p>
            <a:r>
              <a:rPr lang="en-US" sz="3600" dirty="0"/>
              <a:t>Real Estate Taxes			</a:t>
            </a:r>
          </a:p>
          <a:p>
            <a:r>
              <a:rPr lang="en-US" sz="3600" dirty="0"/>
              <a:t>Insurance			</a:t>
            </a:r>
          </a:p>
          <a:p>
            <a:r>
              <a:rPr lang="en-US" sz="3600" dirty="0"/>
              <a:t>Common Area Maintenance (CAM)</a:t>
            </a:r>
          </a:p>
          <a:p>
            <a:r>
              <a:rPr lang="en-US" sz="3600" dirty="0"/>
              <a:t>Reserves for Replacements</a:t>
            </a:r>
          </a:p>
        </p:txBody>
      </p:sp>
      <p:sp>
        <p:nvSpPr>
          <p:cNvPr id="6" name="Text Placeholder 1"/>
          <p:cNvSpPr>
            <a:spLocks noGrp="1"/>
          </p:cNvSpPr>
          <p:nvPr>
            <p:ph type="body" sz="quarter" idx="13"/>
          </p:nvPr>
        </p:nvSpPr>
        <p:spPr>
          <a:xfrm>
            <a:off x="685800" y="0"/>
            <a:ext cx="7010400" cy="1143000"/>
          </a:xfrm>
        </p:spPr>
        <p:txBody>
          <a:bodyPr/>
          <a:lstStyle/>
          <a:p>
            <a:r>
              <a:rPr lang="en-US" b="1" dirty="0"/>
              <a:t>DEFINITIONS</a:t>
            </a:r>
            <a:r>
              <a:rPr lang="en-US" dirty="0"/>
              <a:t> - </a:t>
            </a:r>
            <a:r>
              <a:rPr lang="en-US" b="1" dirty="0"/>
              <a:t>EXPENSES</a:t>
            </a:r>
            <a:r>
              <a:rPr lang="en-US"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wipe(left)">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wipe(left)">
                                      <p:cBhvr>
                                        <p:cTn id="17" dur="5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wipe(left)">
                                      <p:cBhvr>
                                        <p:cTn id="22" dur="500"/>
                                        <p:tgtEl>
                                          <p:spTgt spid="808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wipe(left)">
                                      <p:cBhvr>
                                        <p:cTn id="27" dur="500"/>
                                        <p:tgtEl>
                                          <p:spTgt spid="80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0899">
                                            <p:txEl>
                                              <p:pRg st="5" end="5"/>
                                            </p:txEl>
                                          </p:spTgt>
                                        </p:tgtEl>
                                        <p:attrNameLst>
                                          <p:attrName>style.visibility</p:attrName>
                                        </p:attrNameLst>
                                      </p:cBhvr>
                                      <p:to>
                                        <p:strVal val="visible"/>
                                      </p:to>
                                    </p:set>
                                    <p:animEffect transition="in" filter="wipe(left)">
                                      <p:cBhvr>
                                        <p:cTn id="32" dur="500"/>
                                        <p:tgtEl>
                                          <p:spTgt spid="80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vert="horz" lIns="91440" tIns="45720" rIns="91440" bIns="45720" rtlCol="0">
            <a:normAutofit/>
          </a:bodyPr>
          <a:lstStyle/>
          <a:p>
            <a:r>
              <a:rPr lang="en-US" sz="4200" dirty="0"/>
              <a:t>Financing</a:t>
            </a:r>
          </a:p>
          <a:p>
            <a:r>
              <a:rPr lang="en-US" sz="4200" dirty="0"/>
              <a:t>Property Management</a:t>
            </a:r>
          </a:p>
          <a:p>
            <a:r>
              <a:rPr lang="en-US" sz="4200" dirty="0"/>
              <a:t>Consulting</a:t>
            </a:r>
          </a:p>
          <a:p>
            <a:r>
              <a:rPr lang="en-US" sz="4200" dirty="0"/>
              <a:t>Selling</a:t>
            </a:r>
          </a:p>
        </p:txBody>
      </p:sp>
      <p:sp>
        <p:nvSpPr>
          <p:cNvPr id="2" name="Text Placeholder 1"/>
          <p:cNvSpPr>
            <a:spLocks noGrp="1"/>
          </p:cNvSpPr>
          <p:nvPr>
            <p:ph type="body" sz="quarter" idx="13"/>
          </p:nvPr>
        </p:nvSpPr>
        <p:spPr/>
        <p:txBody>
          <a:bodyPr/>
          <a:lstStyle/>
          <a:p>
            <a:r>
              <a:rPr lang="en-US" b="1" dirty="0"/>
              <a:t>BROKERAGE SERVICES</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wipe(left)">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wipe(left)">
                                      <p:cBhvr>
                                        <p:cTn id="17" dur="5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wipe(left)">
                                      <p:cBhvr>
                                        <p:cTn id="22" dur="500"/>
                                        <p:tgtEl>
                                          <p:spTgt spid="122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0899" name="Rectangle 3"/>
          <p:cNvSpPr>
            <a:spLocks noGrp="1" noChangeArrowheads="1"/>
          </p:cNvSpPr>
          <p:nvPr>
            <p:ph idx="1"/>
          </p:nvPr>
        </p:nvSpPr>
        <p:spPr/>
        <p:txBody>
          <a:bodyPr>
            <a:normAutofit/>
          </a:bodyPr>
          <a:lstStyle/>
          <a:p>
            <a:r>
              <a:rPr lang="en-US" sz="3200" dirty="0"/>
              <a:t>Repairs</a:t>
            </a:r>
          </a:p>
          <a:p>
            <a:r>
              <a:rPr lang="en-US" sz="3200" dirty="0"/>
              <a:t>Maintenance</a:t>
            </a:r>
          </a:p>
          <a:p>
            <a:r>
              <a:rPr lang="en-US" sz="3200" dirty="0"/>
              <a:t>Security</a:t>
            </a:r>
          </a:p>
          <a:p>
            <a:r>
              <a:rPr lang="en-US" sz="3200" dirty="0"/>
              <a:t>Management Fees</a:t>
            </a:r>
          </a:p>
          <a:p>
            <a:r>
              <a:rPr lang="en-US" sz="3200" dirty="0"/>
              <a:t>Parking</a:t>
            </a:r>
          </a:p>
        </p:txBody>
      </p:sp>
      <p:sp>
        <p:nvSpPr>
          <p:cNvPr id="6" name="Text Placeholder 1"/>
          <p:cNvSpPr>
            <a:spLocks noGrp="1"/>
          </p:cNvSpPr>
          <p:nvPr>
            <p:ph type="body" sz="quarter" idx="13"/>
          </p:nvPr>
        </p:nvSpPr>
        <p:spPr>
          <a:xfrm>
            <a:off x="685800" y="0"/>
            <a:ext cx="7010400" cy="1143000"/>
          </a:xfrm>
        </p:spPr>
        <p:txBody>
          <a:bodyPr/>
          <a:lstStyle/>
          <a:p>
            <a:r>
              <a:rPr lang="en-US" b="1" dirty="0"/>
              <a:t>DEFINITIONS </a:t>
            </a:r>
            <a:r>
              <a:rPr lang="en-US" dirty="0"/>
              <a:t>- </a:t>
            </a:r>
            <a:r>
              <a:rPr lang="en-US" b="1" dirty="0"/>
              <a:t>EXPENSES</a:t>
            </a:r>
            <a:r>
              <a:rPr lang="en-US" dirty="0"/>
              <a:t> </a:t>
            </a:r>
          </a:p>
        </p:txBody>
      </p:sp>
    </p:spTree>
    <p:extLst>
      <p:ext uri="{BB962C8B-B14F-4D97-AF65-F5344CB8AC3E}">
        <p14:creationId xmlns:p14="http://schemas.microsoft.com/office/powerpoint/2010/main" val="234283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wipe(left)">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wipe(left)">
                                      <p:cBhvr>
                                        <p:cTn id="17" dur="5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wipe(left)">
                                      <p:cBhvr>
                                        <p:cTn id="22" dur="500"/>
                                        <p:tgtEl>
                                          <p:spTgt spid="80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wipe(left)">
                                      <p:cBhvr>
                                        <p:cTn id="27"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normAutofit/>
          </a:bodyPr>
          <a:lstStyle/>
          <a:p>
            <a:r>
              <a:rPr lang="en-US" sz="3200" b="1" dirty="0">
                <a:cs typeface="Times New Roman" pitchFamily="-109" charset="0"/>
              </a:rPr>
              <a:t>Liquidity - </a:t>
            </a:r>
            <a:r>
              <a:rPr lang="en-US" sz="3000" dirty="0">
                <a:cs typeface="Times New Roman" pitchFamily="-109" charset="0"/>
              </a:rPr>
              <a:t>Quickly convert to cash</a:t>
            </a:r>
          </a:p>
          <a:p>
            <a:r>
              <a:rPr lang="en-US" sz="3200" b="1" dirty="0">
                <a:cs typeface="Times New Roman" pitchFamily="-109" charset="0"/>
              </a:rPr>
              <a:t>Leverage - </a:t>
            </a:r>
            <a:r>
              <a:rPr lang="en-US" sz="3000" dirty="0">
                <a:cs typeface="Times New Roman" pitchFamily="-109" charset="0"/>
              </a:rPr>
              <a:t>Borrowed funds</a:t>
            </a:r>
          </a:p>
          <a:p>
            <a:r>
              <a:rPr lang="en-US" sz="3200" b="1" dirty="0">
                <a:cs typeface="Times New Roman" pitchFamily="-109" charset="0"/>
              </a:rPr>
              <a:t>Taxation - </a:t>
            </a:r>
            <a:r>
              <a:rPr lang="en-US" sz="3000" dirty="0">
                <a:cs typeface="Times New Roman" pitchFamily="-109" charset="0"/>
              </a:rPr>
              <a:t>Income taxes</a:t>
            </a:r>
          </a:p>
        </p:txBody>
      </p:sp>
      <p:sp>
        <p:nvSpPr>
          <p:cNvPr id="6" name="Text Placeholder 1"/>
          <p:cNvSpPr>
            <a:spLocks noGrp="1"/>
          </p:cNvSpPr>
          <p:nvPr>
            <p:ph type="body" sz="quarter" idx="13"/>
          </p:nvPr>
        </p:nvSpPr>
        <p:spPr>
          <a:xfrm>
            <a:off x="685800" y="0"/>
            <a:ext cx="7010400" cy="1143000"/>
          </a:xfrm>
        </p:spPr>
        <p:txBody>
          <a:bodyPr/>
          <a:lstStyle/>
          <a:p>
            <a:r>
              <a:rPr lang="en-US" b="1" dirty="0"/>
              <a:t>DEFINITIONS</a:t>
            </a:r>
            <a:r>
              <a:rPr lang="en-US" dirty="0"/>
              <a:t> - </a:t>
            </a:r>
            <a:r>
              <a:rPr lang="en-US" b="1" dirty="0"/>
              <a:t>FINANCIAL</a:t>
            </a:r>
            <a:r>
              <a:rPr lang="en-US"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wipe(left)">
                                      <p:cBhvr>
                                        <p:cTn id="12" dur="500"/>
                                        <p:tgtEl>
                                          <p:spTgt spid="81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wipe(left)">
                                      <p:cBhvr>
                                        <p:cTn id="17"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2947" name="Rectangle 3"/>
          <p:cNvSpPr>
            <a:spLocks noGrp="1" noChangeArrowheads="1"/>
          </p:cNvSpPr>
          <p:nvPr>
            <p:ph idx="1"/>
          </p:nvPr>
        </p:nvSpPr>
        <p:spPr/>
        <p:txBody>
          <a:bodyPr/>
          <a:lstStyle/>
          <a:p>
            <a:r>
              <a:rPr lang="en-US" sz="4000" b="1" dirty="0">
                <a:cs typeface="Times New Roman" pitchFamily="-109" charset="0"/>
              </a:rPr>
              <a:t>Yield</a:t>
            </a:r>
            <a:r>
              <a:rPr lang="en-US" sz="4000" dirty="0">
                <a:cs typeface="Times New Roman" pitchFamily="-109" charset="0"/>
              </a:rPr>
              <a:t>  -</a:t>
            </a:r>
            <a:r>
              <a:rPr lang="en-US" sz="3200" dirty="0">
                <a:cs typeface="Times New Roman" pitchFamily="-109" charset="0"/>
              </a:rPr>
              <a:t>	Investment Performance</a:t>
            </a:r>
          </a:p>
          <a:p>
            <a:r>
              <a:rPr lang="en-US" sz="4000" b="1" dirty="0">
                <a:cs typeface="Times New Roman" pitchFamily="-109" charset="0"/>
              </a:rPr>
              <a:t>Cash Flow </a:t>
            </a:r>
            <a:r>
              <a:rPr lang="en-US" sz="4000" dirty="0">
                <a:cs typeface="Times New Roman" pitchFamily="-109" charset="0"/>
              </a:rPr>
              <a:t>-</a:t>
            </a:r>
            <a:r>
              <a:rPr lang="en-US" sz="4000" b="1" dirty="0">
                <a:cs typeface="Times New Roman" pitchFamily="-109" charset="0"/>
              </a:rPr>
              <a:t> </a:t>
            </a:r>
            <a:r>
              <a:rPr lang="en-US" sz="3200" dirty="0">
                <a:cs typeface="Times New Roman" pitchFamily="-109" charset="0"/>
              </a:rPr>
              <a:t>Income after debt</a:t>
            </a:r>
          </a:p>
          <a:p>
            <a:pPr eaLnBrk="1" hangingPunct="1"/>
            <a:endParaRPr lang="en-US" sz="4000" dirty="0">
              <a:cs typeface="Times New Roman" pitchFamily="-109" charset="0"/>
            </a:endParaRPr>
          </a:p>
        </p:txBody>
      </p:sp>
      <p:sp>
        <p:nvSpPr>
          <p:cNvPr id="6" name="Text Placeholder 1"/>
          <p:cNvSpPr>
            <a:spLocks noGrp="1"/>
          </p:cNvSpPr>
          <p:nvPr>
            <p:ph type="body" sz="quarter" idx="13"/>
          </p:nvPr>
        </p:nvSpPr>
        <p:spPr>
          <a:xfrm>
            <a:off x="685800" y="0"/>
            <a:ext cx="7010400" cy="1143000"/>
          </a:xfrm>
        </p:spPr>
        <p:txBody>
          <a:bodyPr/>
          <a:lstStyle/>
          <a:p>
            <a:r>
              <a:rPr lang="en-US" b="1" dirty="0"/>
              <a:t>DEFINITIONS</a:t>
            </a:r>
            <a:r>
              <a:rPr lang="en-US" dirty="0"/>
              <a:t> - </a:t>
            </a:r>
            <a:r>
              <a:rPr lang="en-US" b="1" dirty="0"/>
              <a:t>FINANCIAL</a:t>
            </a:r>
            <a:r>
              <a:rPr lang="en-US"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left)">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wipe(left)">
                                      <p:cBhvr>
                                        <p:cTn id="12" dur="500"/>
                                        <p:tgtEl>
                                          <p:spTgt spid="82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838200" y="1600200"/>
            <a:ext cx="7848600" cy="4652681"/>
          </a:xfrm>
        </p:spPr>
        <p:txBody>
          <a:bodyPr>
            <a:normAutofit fontScale="77500" lnSpcReduction="20000"/>
          </a:bodyPr>
          <a:lstStyle/>
          <a:p>
            <a:pPr marL="0" indent="0">
              <a:buNone/>
            </a:pPr>
            <a:r>
              <a:rPr lang="en-US" sz="4800" b="1" u="sng" dirty="0">
                <a:cs typeface="Times New Roman" pitchFamily="-109" charset="0"/>
              </a:rPr>
              <a:t>Risk - possibility of loss</a:t>
            </a:r>
          </a:p>
          <a:p>
            <a:r>
              <a:rPr lang="en-US" sz="4200" b="1" dirty="0">
                <a:cs typeface="Times New Roman" pitchFamily="-109" charset="0"/>
              </a:rPr>
              <a:t>Purchasing Power </a:t>
            </a:r>
            <a:r>
              <a:rPr lang="en-US" sz="4200" dirty="0">
                <a:cs typeface="Times New Roman" pitchFamily="-109" charset="0"/>
              </a:rPr>
              <a:t>- Inflation</a:t>
            </a:r>
          </a:p>
          <a:p>
            <a:r>
              <a:rPr lang="en-US" sz="4200" b="1" dirty="0">
                <a:cs typeface="Times New Roman" pitchFamily="-109" charset="0"/>
              </a:rPr>
              <a:t>Financial Risk </a:t>
            </a:r>
            <a:r>
              <a:rPr lang="en-US" sz="4200" dirty="0">
                <a:cs typeface="Times New Roman" pitchFamily="-109" charset="0"/>
              </a:rPr>
              <a:t>- Leverage</a:t>
            </a:r>
          </a:p>
          <a:p>
            <a:r>
              <a:rPr lang="en-US" sz="4200" b="1" dirty="0">
                <a:cs typeface="Times New Roman" pitchFamily="-109" charset="0"/>
              </a:rPr>
              <a:t>Business Risk </a:t>
            </a:r>
            <a:r>
              <a:rPr lang="en-US" sz="4200" dirty="0">
                <a:cs typeface="Times New Roman" pitchFamily="-109" charset="0"/>
              </a:rPr>
              <a:t>- Demand for product</a:t>
            </a:r>
          </a:p>
          <a:p>
            <a:r>
              <a:rPr lang="en-US" sz="4200" b="1" dirty="0">
                <a:cs typeface="Times New Roman" pitchFamily="-109" charset="0"/>
              </a:rPr>
              <a:t>Market Risk </a:t>
            </a:r>
            <a:r>
              <a:rPr lang="en-US" sz="4200" dirty="0">
                <a:cs typeface="Times New Roman" pitchFamily="-109" charset="0"/>
              </a:rPr>
              <a:t>- Overall decline</a:t>
            </a:r>
          </a:p>
        </p:txBody>
      </p:sp>
      <p:sp>
        <p:nvSpPr>
          <p:cNvPr id="6" name="Text Placeholder 1"/>
          <p:cNvSpPr>
            <a:spLocks noGrp="1"/>
          </p:cNvSpPr>
          <p:nvPr>
            <p:ph type="body" sz="quarter" idx="13"/>
          </p:nvPr>
        </p:nvSpPr>
        <p:spPr>
          <a:xfrm>
            <a:off x="685800" y="0"/>
            <a:ext cx="7010400" cy="1143000"/>
          </a:xfrm>
        </p:spPr>
        <p:txBody>
          <a:bodyPr/>
          <a:lstStyle/>
          <a:p>
            <a:r>
              <a:rPr lang="en-US" b="1" dirty="0"/>
              <a:t>DEFINITIONS</a:t>
            </a:r>
            <a:r>
              <a:rPr lang="en-US" dirty="0"/>
              <a:t> - </a:t>
            </a:r>
            <a:r>
              <a:rPr lang="en-US" b="1" dirty="0"/>
              <a:t>RISK</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wipe(left)">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wipe(left)">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wipe(left)">
                                      <p:cBhvr>
                                        <p:cTn id="17" dur="500"/>
                                        <p:tgtEl>
                                          <p:spTgt spid="1259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wipe(left)">
                                      <p:cBhvr>
                                        <p:cTn id="22" dur="500"/>
                                        <p:tgtEl>
                                          <p:spTgt spid="1259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wipe(left)">
                                      <p:cBhvr>
                                        <p:cTn id="27" dur="500"/>
                                        <p:tgtEl>
                                          <p:spTgt spid="125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uiExpand="1"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838200" y="1600200"/>
            <a:ext cx="8153400" cy="4652681"/>
          </a:xfrm>
        </p:spPr>
        <p:txBody>
          <a:bodyPr>
            <a:noAutofit/>
          </a:bodyPr>
          <a:lstStyle/>
          <a:p>
            <a:r>
              <a:rPr lang="en-US" sz="2600" b="1" dirty="0">
                <a:cs typeface="Times New Roman" pitchFamily="-109" charset="0"/>
              </a:rPr>
              <a:t>Gross Lease </a:t>
            </a:r>
            <a:r>
              <a:rPr lang="en-US" sz="2600" dirty="0">
                <a:cs typeface="Times New Roman" pitchFamily="-109" charset="0"/>
              </a:rPr>
              <a:t>- Landlord pays all expenses</a:t>
            </a:r>
          </a:p>
          <a:p>
            <a:r>
              <a:rPr lang="en-US" sz="2600" b="1" dirty="0">
                <a:cs typeface="Times New Roman" pitchFamily="-109" charset="0"/>
              </a:rPr>
              <a:t>Net Lease </a:t>
            </a:r>
            <a:r>
              <a:rPr lang="en-US" sz="2600" dirty="0">
                <a:cs typeface="Times New Roman" pitchFamily="-109" charset="0"/>
              </a:rPr>
              <a:t>- Landlord pays some expenses</a:t>
            </a:r>
          </a:p>
          <a:p>
            <a:r>
              <a:rPr lang="en-US" sz="2600" b="1" dirty="0">
                <a:cs typeface="Times New Roman" pitchFamily="-109" charset="0"/>
              </a:rPr>
              <a:t>Percentage Lease </a:t>
            </a:r>
            <a:r>
              <a:rPr lang="en-US" sz="2600" dirty="0">
                <a:cs typeface="Times New Roman" pitchFamily="-109" charset="0"/>
              </a:rPr>
              <a:t>- Tenant pays percentage of gross sales</a:t>
            </a:r>
          </a:p>
          <a:p>
            <a:r>
              <a:rPr lang="en-US" sz="2600" b="1" dirty="0">
                <a:cs typeface="Times New Roman" pitchFamily="-109" charset="0"/>
              </a:rPr>
              <a:t>Ground Lease </a:t>
            </a:r>
            <a:r>
              <a:rPr lang="en-US" sz="2600" dirty="0">
                <a:cs typeface="Times New Roman" pitchFamily="-109" charset="0"/>
              </a:rPr>
              <a:t>- Lease on land only</a:t>
            </a:r>
          </a:p>
          <a:p>
            <a:r>
              <a:rPr lang="en-US" sz="2600" b="1" dirty="0">
                <a:cs typeface="Times New Roman" pitchFamily="-109" charset="0"/>
              </a:rPr>
              <a:t>Sublease</a:t>
            </a:r>
            <a:r>
              <a:rPr lang="en-US" sz="2600" dirty="0">
                <a:cs typeface="Times New Roman" pitchFamily="-109" charset="0"/>
              </a:rPr>
              <a:t> - Tenant subleases all/part of space</a:t>
            </a:r>
          </a:p>
        </p:txBody>
      </p:sp>
      <p:sp>
        <p:nvSpPr>
          <p:cNvPr id="6" name="Text Placeholder 1"/>
          <p:cNvSpPr>
            <a:spLocks noGrp="1"/>
          </p:cNvSpPr>
          <p:nvPr>
            <p:ph type="body" sz="quarter" idx="13"/>
          </p:nvPr>
        </p:nvSpPr>
        <p:spPr>
          <a:xfrm>
            <a:off x="685800" y="0"/>
            <a:ext cx="7010400" cy="1143000"/>
          </a:xfrm>
        </p:spPr>
        <p:txBody>
          <a:bodyPr/>
          <a:lstStyle/>
          <a:p>
            <a:r>
              <a:rPr lang="en-US" b="1" dirty="0"/>
              <a:t>DEFINITIONS</a:t>
            </a:r>
            <a:r>
              <a:rPr lang="en-US" dirty="0"/>
              <a:t> - </a:t>
            </a:r>
            <a:r>
              <a:rPr lang="en-US" b="1" dirty="0"/>
              <a:t>LEASES</a:t>
            </a:r>
            <a:r>
              <a:rPr lang="en-US"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wipe(left)">
                                      <p:cBhvr>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wipe(left)">
                                      <p:cBhvr>
                                        <p:cTn id="17" dur="500"/>
                                        <p:tgtEl>
                                          <p:spTgt spid="84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wipe(left)">
                                      <p:cBhvr>
                                        <p:cTn id="22" dur="500"/>
                                        <p:tgtEl>
                                          <p:spTgt spid="849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wipe(left)">
                                      <p:cBhvr>
                                        <p:cTn id="27" dur="5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uiExpand="1"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6019" name="Rectangle 3"/>
          <p:cNvSpPr>
            <a:spLocks noGrp="1" noChangeArrowheads="1"/>
          </p:cNvSpPr>
          <p:nvPr>
            <p:ph idx="1"/>
          </p:nvPr>
        </p:nvSpPr>
        <p:spPr/>
        <p:txBody>
          <a:bodyPr>
            <a:normAutofit/>
          </a:bodyPr>
          <a:lstStyle/>
          <a:p>
            <a:r>
              <a:rPr lang="en-US" sz="3200" b="1" dirty="0">
                <a:cs typeface="Times New Roman" pitchFamily="-109" charset="0"/>
              </a:rPr>
              <a:t>Assignment</a:t>
            </a:r>
            <a:r>
              <a:rPr lang="en-US" sz="3200" dirty="0">
                <a:cs typeface="Times New Roman" pitchFamily="-109" charset="0"/>
              </a:rPr>
              <a:t> - Tenant transfers all interest to another party</a:t>
            </a:r>
          </a:p>
          <a:p>
            <a:r>
              <a:rPr lang="en-US" sz="3200" b="1" dirty="0">
                <a:cs typeface="Times New Roman" pitchFamily="-109" charset="0"/>
              </a:rPr>
              <a:t>Turnkey Lease </a:t>
            </a:r>
            <a:r>
              <a:rPr lang="en-US" sz="3200" dirty="0">
                <a:cs typeface="Times New Roman" pitchFamily="-109" charset="0"/>
              </a:rPr>
              <a:t>- Landlord prepares property for tenant</a:t>
            </a:r>
          </a:p>
          <a:p>
            <a:r>
              <a:rPr lang="en-US" sz="3200" b="1" dirty="0">
                <a:cs typeface="Times New Roman" pitchFamily="-109" charset="0"/>
              </a:rPr>
              <a:t>Sale/Leaseback</a:t>
            </a:r>
            <a:r>
              <a:rPr lang="en-US" sz="3200" dirty="0">
                <a:cs typeface="Times New Roman" pitchFamily="-109" charset="0"/>
              </a:rPr>
              <a:t> - Property is sold and leased back to tenant</a:t>
            </a:r>
          </a:p>
        </p:txBody>
      </p:sp>
      <p:sp>
        <p:nvSpPr>
          <p:cNvPr id="6" name="Text Placeholder 1"/>
          <p:cNvSpPr>
            <a:spLocks noGrp="1"/>
          </p:cNvSpPr>
          <p:nvPr>
            <p:ph type="body" sz="quarter" idx="13"/>
          </p:nvPr>
        </p:nvSpPr>
        <p:spPr>
          <a:xfrm>
            <a:off x="685800" y="0"/>
            <a:ext cx="7010400" cy="1143000"/>
          </a:xfrm>
        </p:spPr>
        <p:txBody>
          <a:bodyPr/>
          <a:lstStyle/>
          <a:p>
            <a:r>
              <a:rPr lang="en-US" b="1" dirty="0"/>
              <a:t>DEFINITIONS</a:t>
            </a:r>
            <a:r>
              <a:rPr lang="en-US" dirty="0"/>
              <a:t> - </a:t>
            </a:r>
            <a:r>
              <a:rPr lang="en-US" b="1" dirty="0"/>
              <a:t>LEASES</a:t>
            </a:r>
            <a:r>
              <a:rPr lang="en-US"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wipe(left)">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wipe(left)">
                                      <p:cBhvr>
                                        <p:cTn id="17" dur="500"/>
                                        <p:tgtEl>
                                          <p:spTgt spid="86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uiExpand="1"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b="1" dirty="0"/>
              <a:t>SPACE</a:t>
            </a:r>
            <a:r>
              <a:rPr lang="en-US" dirty="0"/>
              <a:t> </a:t>
            </a:r>
            <a:r>
              <a:rPr lang="en-US" b="1" dirty="0"/>
              <a:t>MEASUREMENTS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475" y="2057400"/>
            <a:ext cx="4845050" cy="4432454"/>
          </a:xfrm>
          <a:prstGeom prst="rect">
            <a:avLst/>
          </a:prstGeom>
        </p:spPr>
      </p:pic>
      <p:sp>
        <p:nvSpPr>
          <p:cNvPr id="8" name="Rectangle 3"/>
          <p:cNvSpPr>
            <a:spLocks noGrp="1" noChangeArrowheads="1"/>
          </p:cNvSpPr>
          <p:nvPr>
            <p:ph idx="1"/>
          </p:nvPr>
        </p:nvSpPr>
        <p:spPr>
          <a:xfrm>
            <a:off x="838200" y="1143000"/>
            <a:ext cx="7401900" cy="5109881"/>
          </a:xfrm>
        </p:spPr>
        <p:txBody>
          <a:bodyPr/>
          <a:lstStyle/>
          <a:p>
            <a:pPr eaLnBrk="1" hangingPunct="1">
              <a:buFont typeface="Wingdings" pitchFamily="-109" charset="2"/>
              <a:buNone/>
            </a:pPr>
            <a:r>
              <a:rPr lang="en-US" sz="4000" dirty="0">
                <a:cs typeface="Times New Roman" pitchFamily="-109" charset="0"/>
              </a:rPr>
              <a:t>Gross Building Area (GBA)</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838200" y="1143000"/>
            <a:ext cx="7401900" cy="5109881"/>
          </a:xfrm>
        </p:spPr>
        <p:txBody>
          <a:bodyPr/>
          <a:lstStyle/>
          <a:p>
            <a:pPr eaLnBrk="1" hangingPunct="1">
              <a:buFont typeface="Wingdings" pitchFamily="-109" charset="2"/>
              <a:buNone/>
            </a:pPr>
            <a:r>
              <a:rPr lang="en-US" sz="4000" dirty="0">
                <a:cs typeface="Times New Roman" pitchFamily="-109" charset="0"/>
              </a:rPr>
              <a:t>Net Rentable Area (NRA)</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133600"/>
            <a:ext cx="5029200" cy="4384580"/>
          </a:xfrm>
          <a:prstGeom prst="rect">
            <a:avLst/>
          </a:prstGeom>
        </p:spPr>
      </p:pic>
      <p:sp>
        <p:nvSpPr>
          <p:cNvPr id="7" name="Text Placeholder 2"/>
          <p:cNvSpPr>
            <a:spLocks noGrp="1"/>
          </p:cNvSpPr>
          <p:nvPr>
            <p:ph type="body" sz="quarter" idx="13"/>
          </p:nvPr>
        </p:nvSpPr>
        <p:spPr>
          <a:xfrm>
            <a:off x="685800" y="0"/>
            <a:ext cx="7010400" cy="1143000"/>
          </a:xfrm>
        </p:spPr>
        <p:txBody>
          <a:bodyPr/>
          <a:lstStyle/>
          <a:p>
            <a:r>
              <a:rPr lang="en-US" b="1" dirty="0"/>
              <a:t>SPACE</a:t>
            </a:r>
            <a:r>
              <a:rPr lang="en-US" dirty="0"/>
              <a:t> </a:t>
            </a:r>
            <a:r>
              <a:rPr lang="en-US" b="1" dirty="0"/>
              <a:t>MEASUREMENTS</a:t>
            </a:r>
            <a:endParaRPr lang="en-US" dirty="0"/>
          </a:p>
        </p:txBody>
      </p:sp>
    </p:spTree>
    <p:extLst>
      <p:ext uri="{BB962C8B-B14F-4D97-AF65-F5344CB8AC3E}">
        <p14:creationId xmlns:p14="http://schemas.microsoft.com/office/powerpoint/2010/main" val="14856381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838200" y="1066800"/>
            <a:ext cx="7401900" cy="5186081"/>
          </a:xfrm>
        </p:spPr>
        <p:txBody>
          <a:bodyPr/>
          <a:lstStyle/>
          <a:p>
            <a:pPr eaLnBrk="1" hangingPunct="1">
              <a:buFont typeface="Wingdings" pitchFamily="-109" charset="2"/>
              <a:buNone/>
            </a:pPr>
            <a:r>
              <a:rPr lang="en-US" sz="4000" dirty="0">
                <a:cs typeface="Times New Roman" pitchFamily="-109" charset="0"/>
              </a:rPr>
              <a:t>Usable Area</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500" y="1981200"/>
            <a:ext cx="4953000" cy="4574387"/>
          </a:xfrm>
          <a:prstGeom prst="rect">
            <a:avLst/>
          </a:prstGeom>
        </p:spPr>
      </p:pic>
      <p:sp>
        <p:nvSpPr>
          <p:cNvPr id="7" name="Text Placeholder 2"/>
          <p:cNvSpPr>
            <a:spLocks noGrp="1"/>
          </p:cNvSpPr>
          <p:nvPr>
            <p:ph type="body" sz="quarter" idx="13"/>
          </p:nvPr>
        </p:nvSpPr>
        <p:spPr>
          <a:xfrm>
            <a:off x="685800" y="0"/>
            <a:ext cx="7010400" cy="1143000"/>
          </a:xfrm>
        </p:spPr>
        <p:txBody>
          <a:bodyPr/>
          <a:lstStyle/>
          <a:p>
            <a:r>
              <a:rPr lang="en-US" b="1" dirty="0"/>
              <a:t>SPACE</a:t>
            </a:r>
            <a:r>
              <a:rPr lang="en-US" dirty="0"/>
              <a:t> </a:t>
            </a:r>
            <a:r>
              <a:rPr lang="en-US" b="1" dirty="0"/>
              <a:t>MEASUREMENTS</a:t>
            </a:r>
            <a:endParaRPr lang="en-US" dirty="0"/>
          </a:p>
        </p:txBody>
      </p:sp>
    </p:spTree>
    <p:extLst>
      <p:ext uri="{BB962C8B-B14F-4D97-AF65-F5344CB8AC3E}">
        <p14:creationId xmlns:p14="http://schemas.microsoft.com/office/powerpoint/2010/main" val="9788134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838200" y="984040"/>
            <a:ext cx="7401900" cy="5268842"/>
          </a:xfrm>
        </p:spPr>
        <p:txBody>
          <a:bodyPr/>
          <a:lstStyle/>
          <a:p>
            <a:pPr eaLnBrk="1" hangingPunct="1">
              <a:buFont typeface="Wingdings" pitchFamily="-109" charset="2"/>
              <a:buNone/>
            </a:pPr>
            <a:r>
              <a:rPr lang="en-US" sz="4000" dirty="0">
                <a:cs typeface="Times New Roman" pitchFamily="-109" charset="0"/>
              </a:rPr>
              <a:t>Common Area (in white)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900" y="1905000"/>
            <a:ext cx="6172200" cy="4556760"/>
          </a:xfrm>
          <a:prstGeom prst="rect">
            <a:avLst/>
          </a:prstGeom>
        </p:spPr>
      </p:pic>
      <p:sp>
        <p:nvSpPr>
          <p:cNvPr id="7" name="Text Placeholder 2"/>
          <p:cNvSpPr>
            <a:spLocks noGrp="1"/>
          </p:cNvSpPr>
          <p:nvPr>
            <p:ph type="body" sz="quarter" idx="13"/>
          </p:nvPr>
        </p:nvSpPr>
        <p:spPr>
          <a:xfrm>
            <a:off x="685800" y="0"/>
            <a:ext cx="7010400" cy="1143000"/>
          </a:xfrm>
        </p:spPr>
        <p:txBody>
          <a:bodyPr/>
          <a:lstStyle/>
          <a:p>
            <a:r>
              <a:rPr lang="en-US" b="1" dirty="0"/>
              <a:t>SPACE</a:t>
            </a:r>
            <a:r>
              <a:rPr lang="en-US" dirty="0"/>
              <a:t> </a:t>
            </a:r>
            <a:r>
              <a:rPr lang="en-US" b="1" dirty="0"/>
              <a:t>MEASUREMENTS</a:t>
            </a:r>
            <a:endParaRPr lang="en-US" dirty="0"/>
          </a:p>
        </p:txBody>
      </p:sp>
    </p:spTree>
    <p:extLst>
      <p:ext uri="{BB962C8B-B14F-4D97-AF65-F5344CB8AC3E}">
        <p14:creationId xmlns:p14="http://schemas.microsoft.com/office/powerpoint/2010/main" val="579862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vert="horz" lIns="91440" tIns="45720" rIns="91440" bIns="45720" rtlCol="0">
            <a:normAutofit/>
          </a:bodyPr>
          <a:lstStyle/>
          <a:p>
            <a:r>
              <a:rPr lang="en-US" sz="4200" dirty="0"/>
              <a:t>Know </a:t>
            </a:r>
            <a:r>
              <a:rPr lang="en-US" sz="4200" b="1" dirty="0"/>
              <a:t>The Product</a:t>
            </a:r>
          </a:p>
          <a:p>
            <a:r>
              <a:rPr lang="en-US" sz="4200" dirty="0"/>
              <a:t>Know </a:t>
            </a:r>
            <a:r>
              <a:rPr lang="en-US" sz="4200" b="1" dirty="0"/>
              <a:t>The Client</a:t>
            </a:r>
          </a:p>
          <a:p>
            <a:r>
              <a:rPr lang="en-US" sz="4200" dirty="0"/>
              <a:t>Know </a:t>
            </a:r>
            <a:r>
              <a:rPr lang="en-US" sz="4200" b="1" dirty="0"/>
              <a:t>The Market</a:t>
            </a:r>
          </a:p>
        </p:txBody>
      </p:sp>
      <p:sp>
        <p:nvSpPr>
          <p:cNvPr id="7" name="Text Placeholder 1"/>
          <p:cNvSpPr>
            <a:spLocks noGrp="1"/>
          </p:cNvSpPr>
          <p:nvPr>
            <p:ph type="body" sz="quarter" idx="13"/>
          </p:nvPr>
        </p:nvSpPr>
        <p:spPr>
          <a:xfrm>
            <a:off x="1066800" y="0"/>
            <a:ext cx="7010400" cy="1143000"/>
          </a:xfrm>
        </p:spPr>
        <p:txBody>
          <a:bodyPr/>
          <a:lstStyle/>
          <a:p>
            <a:r>
              <a:rPr lang="en-US" b="1" dirty="0"/>
              <a:t>FACTORS FOR SUCCESS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pPr eaLnBrk="1" hangingPunct="1">
              <a:buFont typeface="Wingdings" pitchFamily="-109" charset="2"/>
              <a:buNone/>
            </a:pPr>
            <a:r>
              <a:rPr lang="en-US" sz="4000" b="1" dirty="0">
                <a:cs typeface="Times New Roman" pitchFamily="-109" charset="0"/>
              </a:rPr>
              <a:t>Gross Income</a:t>
            </a:r>
          </a:p>
          <a:p>
            <a:pPr>
              <a:buFont typeface="Wingdings" pitchFamily="-109" charset="2"/>
              <a:buNone/>
            </a:pPr>
            <a:r>
              <a:rPr lang="en-US" sz="4200" u="sng" dirty="0">
                <a:cs typeface="Times New Roman" pitchFamily="-109" charset="0"/>
              </a:rPr>
              <a:t>Less: </a:t>
            </a:r>
            <a:r>
              <a:rPr lang="en-US" sz="4200" b="1" u="sng" dirty="0">
                <a:cs typeface="Times New Roman" pitchFamily="-109" charset="0"/>
              </a:rPr>
              <a:t>Vacancy</a:t>
            </a:r>
            <a:endParaRPr lang="en-US" sz="4200" b="1" dirty="0">
              <a:cs typeface="Times New Roman" pitchFamily="-109" charset="0"/>
            </a:endParaRPr>
          </a:p>
          <a:p>
            <a:pPr eaLnBrk="1" hangingPunct="1">
              <a:buFont typeface="Wingdings" pitchFamily="-109" charset="2"/>
              <a:buNone/>
            </a:pPr>
            <a:r>
              <a:rPr lang="en-US" sz="4000" b="1" dirty="0">
                <a:cs typeface="Times New Roman" pitchFamily="-109" charset="0"/>
              </a:rPr>
              <a:t>Effective Gross Income</a:t>
            </a:r>
          </a:p>
        </p:txBody>
      </p:sp>
      <p:sp>
        <p:nvSpPr>
          <p:cNvPr id="6" name="Text Placeholder 2"/>
          <p:cNvSpPr>
            <a:spLocks noGrp="1"/>
          </p:cNvSpPr>
          <p:nvPr>
            <p:ph type="body" sz="quarter" idx="13"/>
          </p:nvPr>
        </p:nvSpPr>
        <p:spPr>
          <a:xfrm>
            <a:off x="838200" y="0"/>
            <a:ext cx="7010400" cy="1143000"/>
          </a:xfrm>
        </p:spPr>
        <p:txBody>
          <a:bodyPr>
            <a:normAutofit fontScale="92500"/>
          </a:bodyPr>
          <a:lstStyle/>
          <a:p>
            <a:r>
              <a:rPr lang="en-US" b="1" dirty="0"/>
              <a:t>EFFECTIVE</a:t>
            </a:r>
            <a:r>
              <a:rPr lang="en-US" dirty="0"/>
              <a:t> </a:t>
            </a:r>
            <a:r>
              <a:rPr lang="en-US" b="1" dirty="0"/>
              <a:t>GROSS INCOME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left)">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wipe(left)">
                                      <p:cBhvr>
                                        <p:cTn id="12" dur="500"/>
                                        <p:tgtEl>
                                          <p:spTgt spid="88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wipe(left)">
                                      <p:cBhvr>
                                        <p:cTn id="17"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extLst>
              <a:ext uri="{BEBA8EAE-BF5A-486C-A8C5-ECC9F3942E4B}">
                <a14:imgProps xmlns:a14="http://schemas.microsoft.com/office/drawing/2010/main">
                  <a14:imgLayer r:embed="rId4">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p:txBody>
          <a:bodyPr/>
          <a:lstStyle/>
          <a:p>
            <a:pPr eaLnBrk="1" hangingPunct="1">
              <a:buFont typeface="Wingdings" pitchFamily="-109" charset="2"/>
              <a:buNone/>
            </a:pPr>
            <a:r>
              <a:rPr lang="en-US" sz="4000" b="1" dirty="0">
                <a:cs typeface="Times New Roman" pitchFamily="-109" charset="0"/>
              </a:rPr>
              <a:t>Effective Gross Income (EGI)</a:t>
            </a:r>
          </a:p>
          <a:p>
            <a:pPr>
              <a:buFont typeface="Wingdings" pitchFamily="-109" charset="2"/>
              <a:buNone/>
            </a:pPr>
            <a:r>
              <a:rPr lang="en-US" sz="4200" dirty="0">
                <a:cs typeface="Times New Roman" pitchFamily="-109" charset="0"/>
              </a:rPr>
              <a:t>Less: </a:t>
            </a:r>
            <a:r>
              <a:rPr lang="en-US" sz="4200" b="1" dirty="0">
                <a:cs typeface="Times New Roman" pitchFamily="-109" charset="0"/>
              </a:rPr>
              <a:t>Operating Expenses</a:t>
            </a:r>
          </a:p>
          <a:p>
            <a:pPr>
              <a:buFont typeface="Wingdings" pitchFamily="-109" charset="2"/>
              <a:buNone/>
            </a:pPr>
            <a:r>
              <a:rPr lang="en-US" sz="4200" u="sng" dirty="0">
                <a:cs typeface="Times New Roman" pitchFamily="-109" charset="0"/>
              </a:rPr>
              <a:t>Less: </a:t>
            </a:r>
            <a:r>
              <a:rPr lang="en-US" sz="4200" b="1" u="sng" dirty="0">
                <a:cs typeface="Times New Roman" pitchFamily="-109" charset="0"/>
              </a:rPr>
              <a:t>Fixed Expenses</a:t>
            </a:r>
          </a:p>
          <a:p>
            <a:pPr eaLnBrk="1" hangingPunct="1">
              <a:buFont typeface="Wingdings" pitchFamily="-109" charset="2"/>
              <a:buNone/>
            </a:pPr>
            <a:r>
              <a:rPr lang="en-US" sz="4000" b="1" dirty="0">
                <a:cs typeface="Times New Roman" pitchFamily="-109" charset="0"/>
              </a:rPr>
              <a:t>Net Operating Income (NOI)</a:t>
            </a:r>
          </a:p>
        </p:txBody>
      </p:sp>
      <p:sp>
        <p:nvSpPr>
          <p:cNvPr id="2" name="Text Placeholder 1"/>
          <p:cNvSpPr>
            <a:spLocks noGrp="1"/>
          </p:cNvSpPr>
          <p:nvPr>
            <p:ph type="body" sz="quarter" idx="13"/>
          </p:nvPr>
        </p:nvSpPr>
        <p:spPr/>
        <p:txBody>
          <a:bodyPr/>
          <a:lstStyle/>
          <a:p>
            <a:r>
              <a:rPr lang="en-US" b="1" dirty="0"/>
              <a:t>NET OPERATING INCOME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wipe(left)">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wipe(left)">
                                      <p:cBhvr>
                                        <p:cTn id="12" dur="500"/>
                                        <p:tgtEl>
                                          <p:spTgt spid="109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wipe(left)">
                                      <p:cBhvr>
                                        <p:cTn id="17" dur="500"/>
                                        <p:tgtEl>
                                          <p:spTgt spid="109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wipe(left)">
                                      <p:cBhvr>
                                        <p:cTn id="22" dur="5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pPr eaLnBrk="1" hangingPunct="1">
              <a:buFont typeface="Wingdings" pitchFamily="-109" charset="2"/>
              <a:buNone/>
            </a:pPr>
            <a:r>
              <a:rPr lang="en-US" sz="4000" b="1" dirty="0">
                <a:cs typeface="Times New Roman" pitchFamily="-109" charset="0"/>
              </a:rPr>
              <a:t>Net Operating Income</a:t>
            </a:r>
          </a:p>
          <a:p>
            <a:pPr>
              <a:buFont typeface="Wingdings" pitchFamily="-109" charset="2"/>
              <a:buNone/>
            </a:pPr>
            <a:r>
              <a:rPr lang="en-US" sz="4200" u="sng" dirty="0">
                <a:cs typeface="Times New Roman" pitchFamily="-109" charset="0"/>
              </a:rPr>
              <a:t>Less: </a:t>
            </a:r>
            <a:r>
              <a:rPr lang="en-US" sz="4200" b="1" u="sng" dirty="0">
                <a:cs typeface="Times New Roman" pitchFamily="-109" charset="0"/>
              </a:rPr>
              <a:t>Mortgage Payments*</a:t>
            </a:r>
            <a:endParaRPr lang="en-US" sz="4200" b="1" dirty="0">
              <a:cs typeface="Times New Roman" pitchFamily="-109" charset="0"/>
            </a:endParaRPr>
          </a:p>
          <a:p>
            <a:pPr eaLnBrk="1" hangingPunct="1">
              <a:buFont typeface="Wingdings" pitchFamily="-109" charset="2"/>
              <a:buNone/>
            </a:pPr>
            <a:r>
              <a:rPr lang="en-US" sz="4000" b="1" dirty="0">
                <a:cs typeface="Times New Roman" pitchFamily="-109" charset="0"/>
              </a:rPr>
              <a:t>Cash Flow</a:t>
            </a:r>
          </a:p>
          <a:p>
            <a:pPr eaLnBrk="1" hangingPunct="1">
              <a:buFont typeface="Wingdings" pitchFamily="-109" charset="2"/>
              <a:buNone/>
            </a:pPr>
            <a:endParaRPr lang="en-US" sz="2400" b="1" dirty="0">
              <a:cs typeface="Times New Roman" pitchFamily="-109" charset="0"/>
            </a:endParaRPr>
          </a:p>
          <a:p>
            <a:pPr eaLnBrk="1" hangingPunct="1">
              <a:buFont typeface="Wingdings" pitchFamily="-109" charset="2"/>
              <a:buNone/>
            </a:pPr>
            <a:r>
              <a:rPr lang="en-US" sz="2400" b="1" dirty="0">
                <a:cs typeface="Times New Roman" pitchFamily="-109" charset="0"/>
              </a:rPr>
              <a:t>*AKA Debt Service</a:t>
            </a:r>
          </a:p>
          <a:p>
            <a:pPr eaLnBrk="1" hangingPunct="1">
              <a:buFont typeface="Wingdings" pitchFamily="-109" charset="2"/>
              <a:buNone/>
            </a:pPr>
            <a:endParaRPr lang="en-US" sz="4000" b="1" dirty="0">
              <a:cs typeface="Times New Roman" pitchFamily="-109" charset="0"/>
            </a:endParaRPr>
          </a:p>
        </p:txBody>
      </p:sp>
      <p:sp>
        <p:nvSpPr>
          <p:cNvPr id="2" name="Text Placeholder 1"/>
          <p:cNvSpPr>
            <a:spLocks noGrp="1"/>
          </p:cNvSpPr>
          <p:nvPr>
            <p:ph type="body" sz="quarter" idx="13"/>
          </p:nvPr>
        </p:nvSpPr>
        <p:spPr/>
        <p:txBody>
          <a:bodyPr/>
          <a:lstStyle/>
          <a:p>
            <a:r>
              <a:rPr lang="en-US" b="1" dirty="0"/>
              <a:t>CASH FLOW</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wipe(left)">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wipe(left)">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wipe(left)">
                                      <p:cBhvr>
                                        <p:cTn id="17" dur="5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547">
                                            <p:txEl>
                                              <p:pRg st="4" end="4"/>
                                            </p:txEl>
                                          </p:spTgt>
                                        </p:tgtEl>
                                        <p:attrNameLst>
                                          <p:attrName>style.visibility</p:attrName>
                                        </p:attrNameLst>
                                      </p:cBhvr>
                                      <p:to>
                                        <p:strVal val="visible"/>
                                      </p:to>
                                    </p:set>
                                    <p:animEffect transition="in" filter="wipe(left)">
                                      <p:cBhvr>
                                        <p:cTn id="22" dur="500"/>
                                        <p:tgtEl>
                                          <p:spTgt spid="108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261516" y="1764210"/>
            <a:ext cx="6620968" cy="3329581"/>
          </a:xfrm>
        </p:spPr>
        <p:txBody>
          <a:bodyPr anchor="ctr">
            <a:normAutofit fontScale="90000"/>
          </a:bodyPr>
          <a:lstStyle/>
          <a:p>
            <a:pPr algn="ctr"/>
            <a:r>
              <a:rPr lang="en-US" sz="8000" b="1" dirty="0"/>
              <a:t>Know</a:t>
            </a:r>
            <a:br>
              <a:rPr lang="en-US" sz="8000" dirty="0"/>
            </a:br>
            <a:r>
              <a:rPr lang="en-US" sz="8000" b="1" dirty="0"/>
              <a:t>The Buyers</a:t>
            </a:r>
            <a:r>
              <a:rPr lang="en-US" sz="8000" dirty="0"/>
              <a:t> and </a:t>
            </a:r>
            <a:r>
              <a:rPr lang="en-US" sz="8000" b="1" dirty="0"/>
              <a:t>Sellers</a:t>
            </a:r>
            <a:endParaRPr lang="en-US" b="1" dirty="0"/>
          </a:p>
        </p:txBody>
      </p:sp>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normAutofit/>
          </a:bodyPr>
          <a:lstStyle/>
          <a:p>
            <a:r>
              <a:rPr lang="en-US" sz="3200" dirty="0">
                <a:solidFill>
                  <a:schemeClr val="tx2"/>
                </a:solidFill>
                <a:latin typeface="+mn-lt"/>
              </a:rPr>
              <a:t>Reasons to use a broker</a:t>
            </a:r>
          </a:p>
          <a:p>
            <a:r>
              <a:rPr lang="en-US" sz="3200" dirty="0">
                <a:solidFill>
                  <a:schemeClr val="tx2"/>
                </a:solidFill>
                <a:latin typeface="+mn-lt"/>
              </a:rPr>
              <a:t>Motivation for buying and selling</a:t>
            </a:r>
          </a:p>
          <a:p>
            <a:r>
              <a:rPr lang="en-US" sz="3200" dirty="0">
                <a:solidFill>
                  <a:schemeClr val="tx2"/>
                </a:solidFill>
                <a:latin typeface="+mn-lt"/>
              </a:rPr>
              <a:t>Goals and objectives</a:t>
            </a:r>
          </a:p>
          <a:p>
            <a:endParaRPr lang="en-US" dirty="0"/>
          </a:p>
        </p:txBody>
      </p:sp>
      <p:sp>
        <p:nvSpPr>
          <p:cNvPr id="2" name="Text Placeholder 1"/>
          <p:cNvSpPr>
            <a:spLocks noGrp="1"/>
          </p:cNvSpPr>
          <p:nvPr>
            <p:ph type="body" sz="quarter" idx="13"/>
          </p:nvPr>
        </p:nvSpPr>
        <p:spPr/>
        <p:txBody>
          <a:bodyPr/>
          <a:lstStyle/>
          <a:p>
            <a:r>
              <a:rPr lang="en-US" b="1" dirty="0"/>
              <a:t>BUYERS / SELLERS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normAutofit/>
          </a:bodyPr>
          <a:lstStyle/>
          <a:p>
            <a:r>
              <a:rPr lang="en-US" sz="3600" dirty="0">
                <a:latin typeface="+mn-lt"/>
              </a:rPr>
              <a:t>Lack of marketing knowledge</a:t>
            </a:r>
          </a:p>
          <a:p>
            <a:r>
              <a:rPr lang="en-US" sz="3600" dirty="0">
                <a:latin typeface="+mn-lt"/>
              </a:rPr>
              <a:t>Other time commitments</a:t>
            </a:r>
          </a:p>
          <a:p>
            <a:r>
              <a:rPr lang="en-US" sz="3600" dirty="0">
                <a:latin typeface="+mn-lt"/>
              </a:rPr>
              <a:t>Out of town ownership</a:t>
            </a:r>
          </a:p>
        </p:txBody>
      </p:sp>
      <p:sp>
        <p:nvSpPr>
          <p:cNvPr id="2" name="Text Placeholder 1"/>
          <p:cNvSpPr>
            <a:spLocks noGrp="1"/>
          </p:cNvSpPr>
          <p:nvPr>
            <p:ph type="body" sz="quarter" idx="13"/>
          </p:nvPr>
        </p:nvSpPr>
        <p:spPr/>
        <p:txBody>
          <a:bodyPr>
            <a:normAutofit fontScale="92500"/>
          </a:bodyPr>
          <a:lstStyle/>
          <a:p>
            <a:r>
              <a:rPr lang="en-US" b="1" dirty="0"/>
              <a:t>REASON TO USE A BROKER</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left)">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idx="1"/>
          </p:nvPr>
        </p:nvSpPr>
        <p:spPr/>
        <p:txBody>
          <a:bodyPr>
            <a:normAutofit/>
          </a:bodyPr>
          <a:lstStyle/>
          <a:p>
            <a:r>
              <a:rPr lang="en-US" sz="4000" dirty="0"/>
              <a:t>Partnership ownership</a:t>
            </a:r>
          </a:p>
          <a:p>
            <a:r>
              <a:rPr lang="en-US" sz="4000" dirty="0"/>
              <a:t>Personality conflicts</a:t>
            </a:r>
          </a:p>
          <a:p>
            <a:r>
              <a:rPr lang="en-US" sz="4000" dirty="0"/>
              <a:t>Broker will enhance value through marketing skills</a:t>
            </a:r>
          </a:p>
        </p:txBody>
      </p:sp>
      <p:sp>
        <p:nvSpPr>
          <p:cNvPr id="7" name="Text Placeholder 1"/>
          <p:cNvSpPr>
            <a:spLocks noGrp="1"/>
          </p:cNvSpPr>
          <p:nvPr>
            <p:ph type="body" sz="quarter" idx="13"/>
          </p:nvPr>
        </p:nvSpPr>
        <p:spPr/>
        <p:txBody>
          <a:bodyPr>
            <a:normAutofit fontScale="92500"/>
          </a:bodyPr>
          <a:lstStyle/>
          <a:p>
            <a:r>
              <a:rPr lang="en-US" b="1" dirty="0"/>
              <a:t>REASON  TO USE A BROKER</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wipe(left)">
                                      <p:cBhvr>
                                        <p:cTn id="7" dur="500"/>
                                        <p:tgtEl>
                                          <p:spTgt spid="1105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4">
                                            <p:txEl>
                                              <p:pRg st="1" end="1"/>
                                            </p:txEl>
                                          </p:spTgt>
                                        </p:tgtEl>
                                        <p:attrNameLst>
                                          <p:attrName>style.visibility</p:attrName>
                                        </p:attrNameLst>
                                      </p:cBhvr>
                                      <p:to>
                                        <p:strVal val="visible"/>
                                      </p:to>
                                    </p:set>
                                    <p:animEffect transition="in" filter="wipe(left)">
                                      <p:cBhvr>
                                        <p:cTn id="12" dur="500"/>
                                        <p:tgtEl>
                                          <p:spTgt spid="1105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594">
                                            <p:txEl>
                                              <p:pRg st="2" end="2"/>
                                            </p:txEl>
                                          </p:spTgt>
                                        </p:tgtEl>
                                        <p:attrNameLst>
                                          <p:attrName>style.visibility</p:attrName>
                                        </p:attrNameLst>
                                      </p:cBhvr>
                                      <p:to>
                                        <p:strVal val="visible"/>
                                      </p:to>
                                    </p:set>
                                    <p:animEffect transition="in" filter="wipe(left)">
                                      <p:cBhvr>
                                        <p:cTn id="17" dur="500"/>
                                        <p:tgtEl>
                                          <p:spTgt spid="1105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uiExpand="1"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normAutofit/>
          </a:bodyPr>
          <a:lstStyle/>
          <a:p>
            <a:r>
              <a:rPr lang="en-US" sz="3600" dirty="0"/>
              <a:t>Change in investment criteria</a:t>
            </a:r>
          </a:p>
          <a:p>
            <a:r>
              <a:rPr lang="en-US" sz="3600" dirty="0"/>
              <a:t>Need for capital</a:t>
            </a:r>
          </a:p>
          <a:p>
            <a:r>
              <a:rPr lang="en-US" sz="3600" dirty="0"/>
              <a:t>Desire to invest in own building</a:t>
            </a:r>
          </a:p>
          <a:p>
            <a:pPr>
              <a:buFont typeface="Wingdings 2" pitchFamily="-109" charset="2"/>
              <a:buNone/>
            </a:pPr>
            <a:endParaRPr lang="en-US" sz="4400" dirty="0">
              <a:solidFill>
                <a:srgbClr val="FFFF99"/>
              </a:solidFill>
            </a:endParaRPr>
          </a:p>
        </p:txBody>
      </p:sp>
      <p:sp>
        <p:nvSpPr>
          <p:cNvPr id="2" name="Text Placeholder 1"/>
          <p:cNvSpPr>
            <a:spLocks noGrp="1"/>
          </p:cNvSpPr>
          <p:nvPr>
            <p:ph type="body" sz="quarter" idx="13"/>
          </p:nvPr>
        </p:nvSpPr>
        <p:spPr/>
        <p:txBody>
          <a:bodyPr/>
          <a:lstStyle/>
          <a:p>
            <a:r>
              <a:rPr lang="en-US" b="1" dirty="0"/>
              <a:t>MOTIVATION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p:txBody>
          <a:bodyPr>
            <a:normAutofit/>
          </a:bodyPr>
          <a:lstStyle/>
          <a:p>
            <a:r>
              <a:rPr lang="en-US" sz="3600" dirty="0"/>
              <a:t>Change in size of business</a:t>
            </a:r>
          </a:p>
          <a:p>
            <a:r>
              <a:rPr lang="en-US" sz="3600" dirty="0"/>
              <a:t>Ownership disputes</a:t>
            </a:r>
          </a:p>
          <a:p>
            <a:r>
              <a:rPr lang="en-US" sz="3600" dirty="0"/>
              <a:t>Shelter income from income taxes</a:t>
            </a:r>
          </a:p>
          <a:p>
            <a:endParaRPr lang="en-US" sz="4000" dirty="0"/>
          </a:p>
        </p:txBody>
      </p:sp>
      <p:sp>
        <p:nvSpPr>
          <p:cNvPr id="6" name="Text Placeholder 1"/>
          <p:cNvSpPr>
            <a:spLocks noGrp="1"/>
          </p:cNvSpPr>
          <p:nvPr>
            <p:ph type="body" sz="quarter" idx="13"/>
          </p:nvPr>
        </p:nvSpPr>
        <p:spPr/>
        <p:txBody>
          <a:bodyPr/>
          <a:lstStyle/>
          <a:p>
            <a:r>
              <a:rPr lang="en-US" b="1" dirty="0"/>
              <a:t>MOTIVATION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normAutofit fontScale="85000" lnSpcReduction="10000"/>
          </a:bodyPr>
          <a:lstStyle/>
          <a:p>
            <a:r>
              <a:rPr lang="en-US" sz="4000" dirty="0"/>
              <a:t>Maximize return on investment</a:t>
            </a:r>
          </a:p>
          <a:p>
            <a:r>
              <a:rPr lang="en-US" sz="4000" dirty="0"/>
              <a:t>Investment with secure income</a:t>
            </a:r>
          </a:p>
          <a:p>
            <a:r>
              <a:rPr lang="en-US" sz="4000" dirty="0"/>
              <a:t>Need to change size of property</a:t>
            </a:r>
          </a:p>
        </p:txBody>
      </p:sp>
      <p:sp>
        <p:nvSpPr>
          <p:cNvPr id="7" name="Text Placeholder 1"/>
          <p:cNvSpPr>
            <a:spLocks noGrp="1"/>
          </p:cNvSpPr>
          <p:nvPr>
            <p:ph type="body" sz="quarter" idx="13"/>
          </p:nvPr>
        </p:nvSpPr>
        <p:spPr/>
        <p:txBody>
          <a:bodyPr/>
          <a:lstStyle/>
          <a:p>
            <a:r>
              <a:rPr lang="en-US" b="1" dirty="0"/>
              <a:t>GOALS</a:t>
            </a:r>
            <a:r>
              <a:rPr lang="en-US" dirty="0"/>
              <a:t> </a:t>
            </a:r>
            <a:r>
              <a:rPr lang="en-US" b="1" dirty="0"/>
              <a:t>AND</a:t>
            </a:r>
            <a:r>
              <a:rPr lang="en-US" dirty="0"/>
              <a:t> </a:t>
            </a:r>
            <a:r>
              <a:rPr lang="en-US" b="1" dirty="0"/>
              <a:t>OBJECTIVES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vert="horz" lIns="91440" tIns="45720" rIns="91440" bIns="45720" rtlCol="0">
            <a:normAutofit/>
          </a:bodyPr>
          <a:lstStyle/>
          <a:p>
            <a:r>
              <a:rPr lang="en-US" sz="4200" dirty="0"/>
              <a:t>Land</a:t>
            </a:r>
          </a:p>
          <a:p>
            <a:r>
              <a:rPr lang="en-US" sz="4200" dirty="0"/>
              <a:t>Apartments</a:t>
            </a:r>
          </a:p>
          <a:p>
            <a:r>
              <a:rPr lang="en-US" sz="4200" dirty="0"/>
              <a:t>Industrial/Warehouse</a:t>
            </a:r>
          </a:p>
        </p:txBody>
      </p:sp>
      <p:sp>
        <p:nvSpPr>
          <p:cNvPr id="2" name="Text Placeholder 1"/>
          <p:cNvSpPr>
            <a:spLocks noGrp="1"/>
          </p:cNvSpPr>
          <p:nvPr>
            <p:ph type="body" sz="quarter" idx="13"/>
          </p:nvPr>
        </p:nvSpPr>
        <p:spPr/>
        <p:txBody>
          <a:bodyPr/>
          <a:lstStyle/>
          <a:p>
            <a:r>
              <a:rPr lang="en-US" b="1" dirty="0"/>
              <a:t>KNOW THE PRODUCT</a:t>
            </a: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100000" contras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p:txBody>
          <a:bodyPr>
            <a:normAutofit fontScale="85000" lnSpcReduction="10000"/>
          </a:bodyPr>
          <a:lstStyle/>
          <a:p>
            <a:r>
              <a:rPr lang="en-US" sz="4300" dirty="0"/>
              <a:t>Diversification of portfolio</a:t>
            </a:r>
          </a:p>
          <a:p>
            <a:r>
              <a:rPr lang="en-US" sz="4300" dirty="0"/>
              <a:t>Pride of ownership</a:t>
            </a:r>
          </a:p>
          <a:p>
            <a:r>
              <a:rPr lang="en-US" sz="4300" dirty="0"/>
              <a:t>Change in investment criteria</a:t>
            </a:r>
          </a:p>
          <a:p>
            <a:r>
              <a:rPr lang="en-US" sz="4300" dirty="0"/>
              <a:t>Maximize income and return on the investment</a:t>
            </a:r>
          </a:p>
          <a:p>
            <a:pPr lvl="1"/>
            <a:endParaRPr lang="en-US" sz="3200" dirty="0"/>
          </a:p>
          <a:p>
            <a:pPr lvl="1"/>
            <a:endParaRPr lang="en-US" sz="3200" dirty="0"/>
          </a:p>
          <a:p>
            <a:pPr lvl="1"/>
            <a:endParaRPr lang="en-US" dirty="0"/>
          </a:p>
        </p:txBody>
      </p:sp>
      <p:sp>
        <p:nvSpPr>
          <p:cNvPr id="2" name="Text Placeholder 1"/>
          <p:cNvSpPr>
            <a:spLocks noGrp="1"/>
          </p:cNvSpPr>
          <p:nvPr>
            <p:ph type="body" sz="quarter" idx="13"/>
          </p:nvPr>
        </p:nvSpPr>
        <p:spPr/>
        <p:txBody>
          <a:bodyPr/>
          <a:lstStyle/>
          <a:p>
            <a:r>
              <a:rPr lang="en-US" b="1" dirty="0"/>
              <a:t>GOALS</a:t>
            </a:r>
            <a:r>
              <a:rPr lang="en-US" dirty="0"/>
              <a:t> </a:t>
            </a:r>
            <a:r>
              <a:rPr lang="en-US" b="1" dirty="0"/>
              <a:t>AND</a:t>
            </a:r>
            <a:r>
              <a:rPr lang="en-US" dirty="0"/>
              <a:t> </a:t>
            </a:r>
            <a:r>
              <a:rPr lang="en-US" b="1" dirty="0"/>
              <a:t>OBJECTIVES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wipe(left)">
                                      <p:cBhvr>
                                        <p:cTn id="7" dur="500"/>
                                        <p:tgtEl>
                                          <p:spTgt spid="112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wipe(left)">
                                      <p:cBhvr>
                                        <p:cTn id="12" dur="500"/>
                                        <p:tgtEl>
                                          <p:spTgt spid="112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wipe(left)">
                                      <p:cBhvr>
                                        <p:cTn id="17" dur="500"/>
                                        <p:tgtEl>
                                          <p:spTgt spid="112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43">
                                            <p:txEl>
                                              <p:pRg st="3" end="3"/>
                                            </p:txEl>
                                          </p:spTgt>
                                        </p:tgtEl>
                                        <p:attrNameLst>
                                          <p:attrName>style.visibility</p:attrName>
                                        </p:attrNameLst>
                                      </p:cBhvr>
                                      <p:to>
                                        <p:strVal val="visible"/>
                                      </p:to>
                                    </p:set>
                                    <p:animEffect transition="in" filter="wipe(left)">
                                      <p:cBhvr>
                                        <p:cTn id="22" dur="500"/>
                                        <p:tgtEl>
                                          <p:spTgt spid="112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uiExpand="1"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261516" y="1764210"/>
            <a:ext cx="6620968" cy="3329581"/>
          </a:xfrm>
        </p:spPr>
        <p:txBody>
          <a:bodyPr anchor="ctr">
            <a:normAutofit/>
          </a:bodyPr>
          <a:lstStyle/>
          <a:p>
            <a:pPr algn="ctr"/>
            <a:r>
              <a:rPr lang="en-US" sz="8000" b="1" dirty="0">
                <a:solidFill>
                  <a:schemeClr val="tx2">
                    <a:lumMod val="90000"/>
                  </a:schemeClr>
                </a:solidFill>
              </a:rPr>
              <a:t>Know</a:t>
            </a:r>
            <a:br>
              <a:rPr lang="en-US" sz="8000" dirty="0">
                <a:solidFill>
                  <a:schemeClr val="tx2">
                    <a:lumMod val="90000"/>
                  </a:schemeClr>
                </a:solidFill>
              </a:rPr>
            </a:br>
            <a:r>
              <a:rPr lang="en-US" sz="8000" b="1" dirty="0">
                <a:solidFill>
                  <a:schemeClr val="tx2">
                    <a:lumMod val="90000"/>
                  </a:schemeClr>
                </a:solidFill>
              </a:rPr>
              <a:t>The Market</a:t>
            </a:r>
          </a:p>
        </p:txBody>
      </p:sp>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838200" y="1600200"/>
            <a:ext cx="7620000" cy="4652681"/>
          </a:xfrm>
        </p:spPr>
        <p:txBody>
          <a:bodyPr>
            <a:noAutofit/>
          </a:bodyPr>
          <a:lstStyle/>
          <a:p>
            <a:pPr marL="0" indent="0">
              <a:buNone/>
            </a:pPr>
            <a:r>
              <a:rPr lang="en-US" sz="4000" b="1" u="sng" dirty="0"/>
              <a:t>Economic</a:t>
            </a:r>
          </a:p>
          <a:p>
            <a:r>
              <a:rPr lang="en-US" sz="3400" b="1" dirty="0"/>
              <a:t>Macro - </a:t>
            </a:r>
            <a:r>
              <a:rPr lang="en-US" sz="3400" dirty="0"/>
              <a:t>Overall economic trends</a:t>
            </a:r>
          </a:p>
          <a:p>
            <a:r>
              <a:rPr lang="en-US" sz="3400" b="1" dirty="0"/>
              <a:t>Micro - </a:t>
            </a:r>
            <a:r>
              <a:rPr lang="en-US" sz="3400" dirty="0"/>
              <a:t>	Local market conditions</a:t>
            </a:r>
          </a:p>
          <a:p>
            <a:endParaRPr lang="en-US" sz="3600" dirty="0"/>
          </a:p>
        </p:txBody>
      </p:sp>
      <p:sp>
        <p:nvSpPr>
          <p:cNvPr id="2" name="Text Placeholder 1"/>
          <p:cNvSpPr>
            <a:spLocks noGrp="1"/>
          </p:cNvSpPr>
          <p:nvPr>
            <p:ph type="body" sz="quarter" idx="13"/>
          </p:nvPr>
        </p:nvSpPr>
        <p:spPr/>
        <p:txBody>
          <a:bodyPr/>
          <a:lstStyle/>
          <a:p>
            <a:r>
              <a:rPr lang="en-US" b="1" dirty="0"/>
              <a:t>MARKET</a:t>
            </a:r>
            <a:r>
              <a:rPr lang="en-US" dirty="0"/>
              <a:t> </a:t>
            </a:r>
            <a:r>
              <a:rPr lang="en-US" b="1" dirty="0"/>
              <a:t>TRENDS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wipe(left)">
                                      <p:cBhvr>
                                        <p:cTn id="7" dur="500"/>
                                        <p:tgtEl>
                                          <p:spTgt spid="317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wipe(left)">
                                      <p:cBhvr>
                                        <p:cTn id="12"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noAutofit/>
          </a:bodyPr>
          <a:lstStyle/>
          <a:p>
            <a:r>
              <a:rPr lang="en-US" sz="2400" b="1" dirty="0"/>
              <a:t>Low Vacancies</a:t>
            </a:r>
            <a:r>
              <a:rPr lang="en-US" sz="2400" dirty="0"/>
              <a:t> &gt; Increasing prices</a:t>
            </a:r>
          </a:p>
          <a:p>
            <a:r>
              <a:rPr lang="en-US" sz="2400" b="1" dirty="0"/>
              <a:t>Increasing Prices </a:t>
            </a:r>
            <a:r>
              <a:rPr lang="en-US" sz="2400" dirty="0"/>
              <a:t>&gt; Increasing Construction</a:t>
            </a:r>
          </a:p>
          <a:p>
            <a:r>
              <a:rPr lang="en-US" sz="2400" b="1" dirty="0"/>
              <a:t>Increasing Construction </a:t>
            </a:r>
            <a:r>
              <a:rPr lang="en-US" sz="2400" dirty="0"/>
              <a:t>&gt; Oversupply</a:t>
            </a:r>
          </a:p>
          <a:p>
            <a:r>
              <a:rPr lang="en-US" sz="2400" b="1" dirty="0"/>
              <a:t>Oversupply</a:t>
            </a:r>
            <a:r>
              <a:rPr lang="en-US" sz="2400" dirty="0"/>
              <a:t> &gt; Increasing vacancy</a:t>
            </a:r>
          </a:p>
          <a:p>
            <a:r>
              <a:rPr lang="en-US" sz="2400" b="1" dirty="0"/>
              <a:t>Increasing Vacancy </a:t>
            </a:r>
            <a:r>
              <a:rPr lang="en-US" sz="2400" dirty="0"/>
              <a:t>&gt; Declining prices</a:t>
            </a:r>
          </a:p>
          <a:p>
            <a:r>
              <a:rPr lang="en-US" sz="2400" b="1" dirty="0"/>
              <a:t>Declining Prices </a:t>
            </a:r>
            <a:r>
              <a:rPr lang="en-US" sz="2400" dirty="0"/>
              <a:t>&gt; Declining Construction</a:t>
            </a:r>
          </a:p>
          <a:p>
            <a:r>
              <a:rPr lang="en-US" sz="2400" b="1" dirty="0"/>
              <a:t>Declining Construction </a:t>
            </a:r>
            <a:r>
              <a:rPr lang="en-US" sz="2400" dirty="0"/>
              <a:t>&gt; Low Vacancies</a:t>
            </a:r>
          </a:p>
        </p:txBody>
      </p:sp>
      <p:sp>
        <p:nvSpPr>
          <p:cNvPr id="2" name="Text Placeholder 1"/>
          <p:cNvSpPr>
            <a:spLocks noGrp="1"/>
          </p:cNvSpPr>
          <p:nvPr>
            <p:ph type="body" sz="quarter" idx="13"/>
          </p:nvPr>
        </p:nvSpPr>
        <p:spPr/>
        <p:txBody>
          <a:bodyPr/>
          <a:lstStyle/>
          <a:p>
            <a:r>
              <a:rPr lang="en-US" b="1" dirty="0"/>
              <a:t>REAL ESTATE CYCLES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left)">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left)">
                                      <p:cBhvr>
                                        <p:cTn id="22" dur="500"/>
                                        <p:tgtEl>
                                          <p:spTgt spid="46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wipe(left)">
                                      <p:cBhvr>
                                        <p:cTn id="27" dur="500"/>
                                        <p:tgtEl>
                                          <p:spTgt spid="460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wipe(left)">
                                      <p:cBhvr>
                                        <p:cTn id="32" dur="500"/>
                                        <p:tgtEl>
                                          <p:spTgt spid="460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wipe(left)">
                                      <p:cBhvr>
                                        <p:cTn id="37"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5561853"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normAutofit/>
          </a:bodyPr>
          <a:lstStyle/>
          <a:p>
            <a:pPr lvl="1"/>
            <a:r>
              <a:rPr lang="en-US" sz="4000" dirty="0"/>
              <a:t>By Product Type</a:t>
            </a:r>
          </a:p>
          <a:p>
            <a:pPr lvl="1"/>
            <a:r>
              <a:rPr lang="en-US" sz="4000" dirty="0"/>
              <a:t>Geographical Area</a:t>
            </a:r>
          </a:p>
          <a:p>
            <a:pPr lvl="1"/>
            <a:r>
              <a:rPr lang="en-US" sz="4000" dirty="0"/>
              <a:t>Transaction Size</a:t>
            </a:r>
          </a:p>
          <a:p>
            <a:pPr lvl="1"/>
            <a:r>
              <a:rPr lang="en-US" sz="4000" dirty="0"/>
              <a:t>Client Type</a:t>
            </a:r>
          </a:p>
        </p:txBody>
      </p:sp>
      <p:sp>
        <p:nvSpPr>
          <p:cNvPr id="2" name="Text Placeholder 1"/>
          <p:cNvSpPr>
            <a:spLocks noGrp="1"/>
          </p:cNvSpPr>
          <p:nvPr>
            <p:ph type="body" sz="quarter" idx="13"/>
          </p:nvPr>
        </p:nvSpPr>
        <p:spPr/>
        <p:txBody>
          <a:bodyPr>
            <a:noAutofit/>
          </a:bodyPr>
          <a:lstStyle/>
          <a:p>
            <a:r>
              <a:rPr lang="en-US" sz="3600" b="1" dirty="0"/>
              <a:t>BROKERAGE</a:t>
            </a:r>
            <a:r>
              <a:rPr lang="en-US" sz="3600" dirty="0"/>
              <a:t> </a:t>
            </a:r>
            <a:r>
              <a:rPr lang="en-US" sz="3600" b="1" dirty="0"/>
              <a:t>SPECIALIZATION</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wipe(left)">
                                      <p:cBhvr>
                                        <p:cTn id="10" dur="500"/>
                                        <p:tgtEl>
                                          <p:spTgt spid="5120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Effect transition="in" filter="wipe(left)">
                                      <p:cBhvr>
                                        <p:cTn id="13" dur="500"/>
                                        <p:tgtEl>
                                          <p:spTgt spid="5120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203">
                                            <p:txEl>
                                              <p:pRg st="3" end="3"/>
                                            </p:txEl>
                                          </p:spTgt>
                                        </p:tgtEl>
                                        <p:attrNameLst>
                                          <p:attrName>style.visibility</p:attrName>
                                        </p:attrNameLst>
                                      </p:cBhvr>
                                      <p:to>
                                        <p:strVal val="visible"/>
                                      </p:to>
                                    </p:set>
                                    <p:animEffect transition="in" filter="wipe(left)">
                                      <p:cBhvr>
                                        <p:cTn id="16"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noAutofit/>
          </a:bodyPr>
          <a:lstStyle/>
          <a:p>
            <a:pPr lvl="1"/>
            <a:r>
              <a:rPr lang="en-US" sz="3200" dirty="0"/>
              <a:t>High Volume of Contacts</a:t>
            </a:r>
          </a:p>
          <a:p>
            <a:pPr lvl="1"/>
            <a:r>
              <a:rPr lang="en-US" sz="3200" dirty="0"/>
              <a:t>Low Volume and Focused Contacts</a:t>
            </a:r>
          </a:p>
          <a:p>
            <a:pPr lvl="1"/>
            <a:r>
              <a:rPr lang="en-US" sz="3200" dirty="0"/>
              <a:t>Priority of Targets</a:t>
            </a:r>
          </a:p>
          <a:p>
            <a:pPr lvl="1"/>
            <a:r>
              <a:rPr lang="en-US" sz="3200" dirty="0"/>
              <a:t>Sources of Contacts</a:t>
            </a:r>
          </a:p>
        </p:txBody>
      </p:sp>
      <p:sp>
        <p:nvSpPr>
          <p:cNvPr id="2" name="Text Placeholder 1"/>
          <p:cNvSpPr>
            <a:spLocks noGrp="1"/>
          </p:cNvSpPr>
          <p:nvPr>
            <p:ph type="body" sz="quarter" idx="13"/>
          </p:nvPr>
        </p:nvSpPr>
        <p:spPr/>
        <p:txBody>
          <a:bodyPr>
            <a:noAutofit/>
          </a:bodyPr>
          <a:lstStyle/>
          <a:p>
            <a:r>
              <a:rPr lang="en-US" sz="3600" b="1" dirty="0"/>
              <a:t>PROSPECTING</a:t>
            </a:r>
            <a:r>
              <a:rPr lang="en-US" sz="3600" dirty="0"/>
              <a:t> </a:t>
            </a:r>
            <a:r>
              <a:rPr lang="en-US" sz="3600" b="1" dirty="0"/>
              <a:t>&amp; MARKETING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left)">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ipe(left)">
                                      <p:cBhvr>
                                        <p:cTn id="17" dur="500"/>
                                        <p:tgtEl>
                                          <p:spTgt spid="52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wipe(left)">
                                      <p:cBhvr>
                                        <p:cTn id="22"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normAutofit/>
          </a:bodyPr>
          <a:lstStyle/>
          <a:p>
            <a:r>
              <a:rPr lang="en-US" sz="3600" dirty="0"/>
              <a:t>Description of marketing process</a:t>
            </a:r>
          </a:p>
          <a:p>
            <a:r>
              <a:rPr lang="en-US" sz="3600" dirty="0"/>
              <a:t>Generic marketing plan</a:t>
            </a:r>
          </a:p>
          <a:p>
            <a:r>
              <a:rPr lang="en-US" sz="3600" dirty="0"/>
              <a:t>Sample marketing material</a:t>
            </a:r>
          </a:p>
        </p:txBody>
      </p:sp>
      <p:sp>
        <p:nvSpPr>
          <p:cNvPr id="2" name="Text Placeholder 1"/>
          <p:cNvSpPr>
            <a:spLocks noGrp="1"/>
          </p:cNvSpPr>
          <p:nvPr>
            <p:ph type="body" sz="quarter" idx="13"/>
          </p:nvPr>
        </p:nvSpPr>
        <p:spPr/>
        <p:txBody>
          <a:bodyPr/>
          <a:lstStyle/>
          <a:p>
            <a:r>
              <a:rPr lang="en-US" b="1" dirty="0"/>
              <a:t>PRESENTATION</a:t>
            </a:r>
            <a:r>
              <a:rPr lang="en-US" dirty="0"/>
              <a:t> </a:t>
            </a:r>
            <a:r>
              <a:rPr lang="en-US" b="1" dirty="0"/>
              <a:t>BOOK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left)">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left)">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left)">
                                      <p:cBhvr>
                                        <p:cTn id="17"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838200" y="1600200"/>
            <a:ext cx="8305800" cy="4652681"/>
          </a:xfrm>
        </p:spPr>
        <p:txBody>
          <a:bodyPr>
            <a:normAutofit/>
          </a:bodyPr>
          <a:lstStyle/>
          <a:p>
            <a:r>
              <a:rPr lang="en-US" sz="3200" dirty="0"/>
              <a:t>Company information</a:t>
            </a:r>
          </a:p>
          <a:p>
            <a:r>
              <a:rPr lang="en-US" sz="3200" dirty="0"/>
              <a:t>Personal information</a:t>
            </a:r>
          </a:p>
          <a:p>
            <a:r>
              <a:rPr lang="en-US" sz="3200" dirty="0"/>
              <a:t>Press releases  / Letters of Recommendation</a:t>
            </a:r>
          </a:p>
          <a:p>
            <a:r>
              <a:rPr lang="en-US" sz="3200" dirty="0"/>
              <a:t>Benefit of Exclusive Representation</a:t>
            </a:r>
          </a:p>
        </p:txBody>
      </p:sp>
      <p:sp>
        <p:nvSpPr>
          <p:cNvPr id="7" name="Text Placeholder 1"/>
          <p:cNvSpPr>
            <a:spLocks noGrp="1"/>
          </p:cNvSpPr>
          <p:nvPr>
            <p:ph type="body" sz="quarter" idx="13"/>
          </p:nvPr>
        </p:nvSpPr>
        <p:spPr>
          <a:xfrm>
            <a:off x="685800" y="0"/>
            <a:ext cx="7010400" cy="1143000"/>
          </a:xfrm>
        </p:spPr>
        <p:txBody>
          <a:bodyPr/>
          <a:lstStyle/>
          <a:p>
            <a:r>
              <a:rPr lang="en-US" b="1" dirty="0"/>
              <a:t>PRESENTATION</a:t>
            </a:r>
            <a:r>
              <a:rPr lang="en-US" dirty="0"/>
              <a:t> </a:t>
            </a:r>
            <a:r>
              <a:rPr lang="en-US" b="1" dirty="0"/>
              <a:t>BOOK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left)">
                                      <p:cBhvr>
                                        <p:cTn id="7" dur="500"/>
                                        <p:tgtEl>
                                          <p:spTgt spid="116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wipe(left)">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wipe(left)">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wipe(left)">
                                      <p:cBhvr>
                                        <p:cTn id="22" dur="500"/>
                                        <p:tgtEl>
                                          <p:spTgt spid="1167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uiExpand="1"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838200" y="1600200"/>
            <a:ext cx="8077200" cy="4652681"/>
          </a:xfrm>
        </p:spPr>
        <p:txBody>
          <a:bodyPr>
            <a:noAutofit/>
          </a:bodyPr>
          <a:lstStyle/>
          <a:p>
            <a:r>
              <a:rPr lang="en-US" sz="3600" dirty="0"/>
              <a:t>Single Point of Contact	</a:t>
            </a:r>
          </a:p>
          <a:p>
            <a:r>
              <a:rPr lang="en-US" sz="3600" dirty="0"/>
              <a:t>Understanding of Owner’s Needs</a:t>
            </a:r>
          </a:p>
          <a:p>
            <a:r>
              <a:rPr lang="en-US" sz="3600" dirty="0"/>
              <a:t>Commitment to Market the Property</a:t>
            </a:r>
          </a:p>
        </p:txBody>
      </p:sp>
      <p:sp>
        <p:nvSpPr>
          <p:cNvPr id="2" name="Text Placeholder 1"/>
          <p:cNvSpPr>
            <a:spLocks noGrp="1"/>
          </p:cNvSpPr>
          <p:nvPr>
            <p:ph type="body" sz="quarter" idx="13"/>
          </p:nvPr>
        </p:nvSpPr>
        <p:spPr/>
        <p:txBody>
          <a:bodyPr/>
          <a:lstStyle/>
          <a:p>
            <a:r>
              <a:rPr lang="en-US" b="1" dirty="0"/>
              <a:t>BENEFITS OF EXCLUSIVE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left)">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wipe(left)">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wipe(left)">
                                      <p:cBhvr>
                                        <p:cTn id="17"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Rectangle 3"/>
          <p:cNvSpPr>
            <a:spLocks noGrp="1" noChangeArrowheads="1"/>
          </p:cNvSpPr>
          <p:nvPr>
            <p:ph idx="1"/>
          </p:nvPr>
        </p:nvSpPr>
        <p:spPr/>
        <p:txBody>
          <a:bodyPr vert="horz" lIns="91440" tIns="45720" rIns="91440" bIns="45720" rtlCol="0">
            <a:normAutofit/>
          </a:bodyPr>
          <a:lstStyle/>
          <a:p>
            <a:r>
              <a:rPr lang="en-US" sz="4200" dirty="0"/>
              <a:t>Office</a:t>
            </a:r>
          </a:p>
          <a:p>
            <a:r>
              <a:rPr lang="en-US" sz="4200" dirty="0"/>
              <a:t>Retail</a:t>
            </a:r>
          </a:p>
          <a:p>
            <a:r>
              <a:rPr lang="en-US" sz="4200" dirty="0"/>
              <a:t>Hospitality</a:t>
            </a:r>
          </a:p>
          <a:p>
            <a:r>
              <a:rPr lang="en-US" sz="4200" dirty="0"/>
              <a:t>Specialty</a:t>
            </a:r>
          </a:p>
        </p:txBody>
      </p:sp>
      <p:sp>
        <p:nvSpPr>
          <p:cNvPr id="6" name="Text Placeholder 1"/>
          <p:cNvSpPr>
            <a:spLocks noGrp="1"/>
          </p:cNvSpPr>
          <p:nvPr>
            <p:ph type="body" sz="quarter" idx="13"/>
          </p:nvPr>
        </p:nvSpPr>
        <p:spPr>
          <a:xfrm>
            <a:off x="685800" y="0"/>
            <a:ext cx="7010400" cy="1143000"/>
          </a:xfrm>
        </p:spPr>
        <p:txBody>
          <a:bodyPr/>
          <a:lstStyle/>
          <a:p>
            <a:r>
              <a:rPr lang="en-US" b="1" dirty="0"/>
              <a:t>KNOW THE PRODUCT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wipe(left)">
                                      <p:cBhvr>
                                        <p:cTn id="7" dur="500"/>
                                        <p:tgtEl>
                                          <p:spTgt spid="123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wipe(left)">
                                      <p:cBhvr>
                                        <p:cTn id="12" dur="500"/>
                                        <p:tgtEl>
                                          <p:spTgt spid="123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wipe(left)">
                                      <p:cBhvr>
                                        <p:cTn id="17" dur="500"/>
                                        <p:tgtEl>
                                          <p:spTgt spid="123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907">
                                            <p:txEl>
                                              <p:pRg st="3" end="3"/>
                                            </p:txEl>
                                          </p:spTgt>
                                        </p:tgtEl>
                                        <p:attrNameLst>
                                          <p:attrName>style.visibility</p:attrName>
                                        </p:attrNameLst>
                                      </p:cBhvr>
                                      <p:to>
                                        <p:strVal val="visible"/>
                                      </p:to>
                                    </p:set>
                                    <p:animEffect transition="in" filter="wipe(left)">
                                      <p:cBhvr>
                                        <p:cTn id="22" dur="500"/>
                                        <p:tgtEl>
                                          <p:spTgt spid="123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838200" y="1600200"/>
            <a:ext cx="7467600" cy="4652681"/>
          </a:xfrm>
        </p:spPr>
        <p:txBody>
          <a:bodyPr>
            <a:noAutofit/>
          </a:bodyPr>
          <a:lstStyle/>
          <a:p>
            <a:r>
              <a:rPr lang="en-US" sz="2800" dirty="0"/>
              <a:t>Commitment to represent the owner’s interests</a:t>
            </a:r>
          </a:p>
          <a:p>
            <a:r>
              <a:rPr lang="en-US" sz="2800" dirty="0"/>
              <a:t>Best deal</a:t>
            </a:r>
          </a:p>
          <a:p>
            <a:r>
              <a:rPr lang="en-US" sz="2800" dirty="0"/>
              <a:t>Shortest time</a:t>
            </a:r>
          </a:p>
          <a:p>
            <a:r>
              <a:rPr lang="en-US" sz="2800" dirty="0"/>
              <a:t>Least inconvenience</a:t>
            </a:r>
          </a:p>
          <a:p>
            <a:r>
              <a:rPr lang="en-US" sz="2800" dirty="0"/>
              <a:t>Lowest cost to owner</a:t>
            </a:r>
          </a:p>
        </p:txBody>
      </p:sp>
      <p:sp>
        <p:nvSpPr>
          <p:cNvPr id="6" name="Text Placeholder 1"/>
          <p:cNvSpPr>
            <a:spLocks noGrp="1"/>
          </p:cNvSpPr>
          <p:nvPr>
            <p:ph type="body" sz="quarter" idx="13"/>
          </p:nvPr>
        </p:nvSpPr>
        <p:spPr>
          <a:xfrm>
            <a:off x="685800" y="0"/>
            <a:ext cx="7010400" cy="1143000"/>
          </a:xfrm>
        </p:spPr>
        <p:txBody>
          <a:bodyPr/>
          <a:lstStyle/>
          <a:p>
            <a:r>
              <a:rPr lang="en-US" b="1" dirty="0"/>
              <a:t>BENEFITS OF EXCLUSIVE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left)">
                                      <p:cBhvr>
                                        <p:cTn id="7" dur="5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wipe(left)">
                                      <p:cBhvr>
                                        <p:cTn id="12" dur="500"/>
                                        <p:tgtEl>
                                          <p:spTgt spid="117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wipe(left)">
                                      <p:cBhvr>
                                        <p:cTn id="17" dur="500"/>
                                        <p:tgtEl>
                                          <p:spTgt spid="117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763">
                                            <p:txEl>
                                              <p:pRg st="3" end="3"/>
                                            </p:txEl>
                                          </p:spTgt>
                                        </p:tgtEl>
                                        <p:attrNameLst>
                                          <p:attrName>style.visibility</p:attrName>
                                        </p:attrNameLst>
                                      </p:cBhvr>
                                      <p:to>
                                        <p:strVal val="visible"/>
                                      </p:to>
                                    </p:set>
                                    <p:animEffect transition="in" filter="wipe(left)">
                                      <p:cBhvr>
                                        <p:cTn id="22" dur="500"/>
                                        <p:tgtEl>
                                          <p:spTgt spid="1177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763">
                                            <p:txEl>
                                              <p:pRg st="4" end="4"/>
                                            </p:txEl>
                                          </p:spTgt>
                                        </p:tgtEl>
                                        <p:attrNameLst>
                                          <p:attrName>style.visibility</p:attrName>
                                        </p:attrNameLst>
                                      </p:cBhvr>
                                      <p:to>
                                        <p:strVal val="visible"/>
                                      </p:to>
                                    </p:set>
                                    <p:animEffect transition="in" filter="wipe(left)">
                                      <p:cBhvr>
                                        <p:cTn id="27" dur="500"/>
                                        <p:tgtEl>
                                          <p:spTgt spid="117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bldLvl="2"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noAutofit/>
          </a:bodyPr>
          <a:lstStyle/>
          <a:p>
            <a:r>
              <a:rPr lang="en-US" sz="3200" dirty="0"/>
              <a:t>Identifies target prospects</a:t>
            </a:r>
          </a:p>
          <a:p>
            <a:r>
              <a:rPr lang="en-US" sz="3200" dirty="0"/>
              <a:t>Sets up the means and methods to contact them</a:t>
            </a:r>
          </a:p>
          <a:p>
            <a:r>
              <a:rPr lang="en-US" sz="3200" dirty="0"/>
              <a:t>Develops selling themes which present the property’s features as benefits to the targeted user</a:t>
            </a:r>
          </a:p>
        </p:txBody>
      </p:sp>
      <p:sp>
        <p:nvSpPr>
          <p:cNvPr id="2" name="Text Placeholder 1"/>
          <p:cNvSpPr>
            <a:spLocks noGrp="1"/>
          </p:cNvSpPr>
          <p:nvPr>
            <p:ph type="body" sz="quarter" idx="13"/>
          </p:nvPr>
        </p:nvSpPr>
        <p:spPr/>
        <p:txBody>
          <a:bodyPr/>
          <a:lstStyle/>
          <a:p>
            <a:r>
              <a:rPr lang="en-US" b="1" dirty="0"/>
              <a:t>MARKETING</a:t>
            </a:r>
            <a:r>
              <a:rPr lang="en-US" dirty="0"/>
              <a:t> </a:t>
            </a:r>
            <a:r>
              <a:rPr lang="en-US" b="1" dirty="0"/>
              <a:t>PLAN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left)">
                                      <p:cBhvr>
                                        <p:cTn id="12" dur="500"/>
                                        <p:tgtEl>
                                          <p:spTgt spid="55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left)">
                                      <p:cBhvr>
                                        <p:cTn id="17"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838200" y="1600200"/>
            <a:ext cx="8153400" cy="4652681"/>
          </a:xfrm>
        </p:spPr>
        <p:txBody>
          <a:bodyPr>
            <a:normAutofit/>
          </a:bodyPr>
          <a:lstStyle/>
          <a:p>
            <a:pPr>
              <a:buFont typeface="Wingdings 2" pitchFamily="-109" charset="2"/>
              <a:buNone/>
            </a:pPr>
            <a:r>
              <a:rPr lang="en-US" sz="5400" b="1" u="sng" dirty="0"/>
              <a:t>Pricing</a:t>
            </a:r>
          </a:p>
          <a:p>
            <a:r>
              <a:rPr lang="en-US" sz="3400" dirty="0"/>
              <a:t>Appraisals</a:t>
            </a:r>
          </a:p>
          <a:p>
            <a:r>
              <a:rPr lang="en-US" sz="3400" dirty="0"/>
              <a:t>Competitive Market Analysis (CMA)</a:t>
            </a:r>
          </a:p>
        </p:txBody>
      </p:sp>
      <p:sp>
        <p:nvSpPr>
          <p:cNvPr id="2" name="Text Placeholder 1"/>
          <p:cNvSpPr>
            <a:spLocks noGrp="1"/>
          </p:cNvSpPr>
          <p:nvPr>
            <p:ph type="body" sz="quarter" idx="13"/>
          </p:nvPr>
        </p:nvSpPr>
        <p:spPr/>
        <p:txBody>
          <a:bodyPr/>
          <a:lstStyle/>
          <a:p>
            <a:r>
              <a:rPr lang="en-US" b="1" dirty="0"/>
              <a:t>MARKETING</a:t>
            </a:r>
            <a:r>
              <a:rPr lang="en-US" dirty="0"/>
              <a:t> </a:t>
            </a:r>
            <a:r>
              <a:rPr lang="en-US" b="1" dirty="0"/>
              <a:t>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left)">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wipe(left)">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wipe(left)">
                                      <p:cBhvr>
                                        <p:cTn id="17"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p:txBody>
          <a:bodyPr>
            <a:normAutofit/>
          </a:bodyPr>
          <a:lstStyle/>
          <a:p>
            <a:pPr>
              <a:buFont typeface="Wingdings 2" pitchFamily="-109" charset="2"/>
              <a:buNone/>
            </a:pPr>
            <a:r>
              <a:rPr lang="en-US" sz="5400" b="1" u="sng" dirty="0"/>
              <a:t>Targeting</a:t>
            </a:r>
          </a:p>
          <a:p>
            <a:r>
              <a:rPr lang="en-US" sz="4400" dirty="0"/>
              <a:t>General Category</a:t>
            </a:r>
          </a:p>
          <a:p>
            <a:r>
              <a:rPr lang="en-US" sz="4400" dirty="0"/>
              <a:t>Segment</a:t>
            </a:r>
          </a:p>
          <a:p>
            <a:r>
              <a:rPr lang="en-US" sz="4400" dirty="0"/>
              <a:t>Company</a:t>
            </a:r>
          </a:p>
        </p:txBody>
      </p:sp>
      <p:sp>
        <p:nvSpPr>
          <p:cNvPr id="2" name="Text Placeholder 1"/>
          <p:cNvSpPr>
            <a:spLocks noGrp="1"/>
          </p:cNvSpPr>
          <p:nvPr>
            <p:ph type="body" sz="quarter" idx="13"/>
          </p:nvPr>
        </p:nvSpPr>
        <p:spPr/>
        <p:txBody>
          <a:bodyPr/>
          <a:lstStyle/>
          <a:p>
            <a:r>
              <a:rPr lang="en-US" b="1" dirty="0"/>
              <a:t>MARKETING</a:t>
            </a:r>
            <a:r>
              <a:rPr lang="en-US" dirty="0"/>
              <a:t> </a:t>
            </a:r>
            <a:r>
              <a:rPr lang="en-US" b="1" dirty="0"/>
              <a:t>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wipe(left)">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wipe(left)">
                                      <p:cBhvr>
                                        <p:cTn id="12" dur="500"/>
                                        <p:tgtEl>
                                          <p:spTgt spid="118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wipe(left)">
                                      <p:cBhvr>
                                        <p:cTn id="17" dur="500"/>
                                        <p:tgtEl>
                                          <p:spTgt spid="118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wipe(left)">
                                      <p:cBhvr>
                                        <p:cTn id="22" dur="5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2"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p:txBody>
          <a:bodyPr>
            <a:normAutofit/>
          </a:bodyPr>
          <a:lstStyle/>
          <a:p>
            <a:pPr>
              <a:buFont typeface="Wingdings 2" pitchFamily="-109" charset="2"/>
              <a:buNone/>
            </a:pPr>
            <a:r>
              <a:rPr lang="en-US" sz="5400" b="1" u="sng" dirty="0"/>
              <a:t>Planning</a:t>
            </a:r>
          </a:p>
          <a:p>
            <a:r>
              <a:rPr lang="en-US" sz="3600" dirty="0"/>
              <a:t>Potential prospects</a:t>
            </a:r>
          </a:p>
          <a:p>
            <a:r>
              <a:rPr lang="en-US" sz="3600" dirty="0"/>
              <a:t>Marketing budgets</a:t>
            </a:r>
          </a:p>
          <a:p>
            <a:r>
              <a:rPr lang="en-US" sz="3600" dirty="0"/>
              <a:t>Activity reporting plan</a:t>
            </a:r>
          </a:p>
        </p:txBody>
      </p:sp>
      <p:sp>
        <p:nvSpPr>
          <p:cNvPr id="6" name="Text Placeholder 1"/>
          <p:cNvSpPr>
            <a:spLocks noGrp="1"/>
          </p:cNvSpPr>
          <p:nvPr>
            <p:ph type="body" sz="quarter" idx="13"/>
          </p:nvPr>
        </p:nvSpPr>
        <p:spPr>
          <a:xfrm>
            <a:off x="685800" y="0"/>
            <a:ext cx="7010400" cy="1143000"/>
          </a:xfrm>
        </p:spPr>
        <p:txBody>
          <a:bodyPr/>
          <a:lstStyle/>
          <a:p>
            <a:r>
              <a:rPr lang="en-US" b="1" dirty="0"/>
              <a:t>MARKETING</a:t>
            </a:r>
            <a:r>
              <a:rPr lang="en-US" dirty="0"/>
              <a:t> </a:t>
            </a:r>
            <a:r>
              <a:rPr lang="en-US" b="1" dirty="0"/>
              <a:t>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animEffect transition="in" filter="wipe(left)">
                                      <p:cBhvr>
                                        <p:cTn id="7" dur="500"/>
                                        <p:tgtEl>
                                          <p:spTgt spid="1198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2" end="2"/>
                                            </p:txEl>
                                          </p:spTgt>
                                        </p:tgtEl>
                                        <p:attrNameLst>
                                          <p:attrName>style.visibility</p:attrName>
                                        </p:attrNameLst>
                                      </p:cBhvr>
                                      <p:to>
                                        <p:strVal val="visible"/>
                                      </p:to>
                                    </p:set>
                                    <p:animEffect transition="in" filter="wipe(left)">
                                      <p:cBhvr>
                                        <p:cTn id="12" dur="500"/>
                                        <p:tgtEl>
                                          <p:spTgt spid="1198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1">
                                            <p:txEl>
                                              <p:pRg st="3" end="3"/>
                                            </p:txEl>
                                          </p:spTgt>
                                        </p:tgtEl>
                                        <p:attrNameLst>
                                          <p:attrName>style.visibility</p:attrName>
                                        </p:attrNameLst>
                                      </p:cBhvr>
                                      <p:to>
                                        <p:strVal val="visible"/>
                                      </p:to>
                                    </p:set>
                                    <p:animEffect transition="in" filter="wipe(left)">
                                      <p:cBhvr>
                                        <p:cTn id="17"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normAutofit/>
          </a:bodyPr>
          <a:lstStyle/>
          <a:p>
            <a:pPr>
              <a:buFont typeface="Wingdings 2" pitchFamily="-109" charset="2"/>
              <a:buNone/>
            </a:pPr>
            <a:r>
              <a:rPr lang="en-US" sz="4800" b="1" u="sng" dirty="0"/>
              <a:t>Planning </a:t>
            </a:r>
            <a:r>
              <a:rPr lang="en-US" sz="4800" u="sng" dirty="0"/>
              <a:t>&amp;</a:t>
            </a:r>
            <a:r>
              <a:rPr lang="en-US" sz="4800" b="1" u="sng" dirty="0"/>
              <a:t> Adjustment</a:t>
            </a:r>
          </a:p>
          <a:p>
            <a:r>
              <a:rPr lang="en-US" sz="3400" dirty="0"/>
              <a:t>	Change the rates or prices</a:t>
            </a:r>
          </a:p>
          <a:p>
            <a:r>
              <a:rPr lang="en-US" sz="3400" dirty="0"/>
              <a:t>	Offer more inducements</a:t>
            </a:r>
          </a:p>
          <a:p>
            <a:r>
              <a:rPr lang="en-US" sz="3400" dirty="0"/>
              <a:t>	Make property improvements</a:t>
            </a:r>
          </a:p>
        </p:txBody>
      </p:sp>
      <p:sp>
        <p:nvSpPr>
          <p:cNvPr id="6" name="Text Placeholder 1"/>
          <p:cNvSpPr>
            <a:spLocks noGrp="1"/>
          </p:cNvSpPr>
          <p:nvPr>
            <p:ph type="body" sz="quarter" idx="13"/>
          </p:nvPr>
        </p:nvSpPr>
        <p:spPr>
          <a:xfrm>
            <a:off x="685800" y="0"/>
            <a:ext cx="7010400" cy="1143000"/>
          </a:xfrm>
        </p:spPr>
        <p:txBody>
          <a:bodyPr/>
          <a:lstStyle/>
          <a:p>
            <a:r>
              <a:rPr lang="en-US" b="1" dirty="0"/>
              <a:t>MARKETING</a:t>
            </a:r>
            <a:r>
              <a:rPr lang="en-US" dirty="0"/>
              <a:t> </a:t>
            </a:r>
            <a:r>
              <a:rPr lang="en-US" b="1" dirty="0"/>
              <a:t>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wipe(left)">
                                      <p:cBhvr>
                                        <p:cTn id="7" dur="500"/>
                                        <p:tgtEl>
                                          <p:spTgt spid="58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wipe(left)">
                                      <p:cBhvr>
                                        <p:cTn id="12" dur="500"/>
                                        <p:tgtEl>
                                          <p:spTgt spid="58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71">
                                            <p:txEl>
                                              <p:pRg st="3" end="3"/>
                                            </p:txEl>
                                          </p:spTgt>
                                        </p:tgtEl>
                                        <p:attrNameLst>
                                          <p:attrName>style.visibility</p:attrName>
                                        </p:attrNameLst>
                                      </p:cBhvr>
                                      <p:to>
                                        <p:strVal val="visible"/>
                                      </p:to>
                                    </p:set>
                                    <p:animEffect transition="in" filter="wipe(left)">
                                      <p:cBhvr>
                                        <p:cTn id="17"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pPr>
              <a:buFont typeface="Wingdings 2" pitchFamily="-109" charset="2"/>
              <a:buNone/>
            </a:pPr>
            <a:r>
              <a:rPr lang="en-US" sz="4800" b="1" u="sng" dirty="0"/>
              <a:t>Executing The Plan</a:t>
            </a:r>
          </a:p>
          <a:p>
            <a:r>
              <a:rPr lang="en-US" sz="4200" dirty="0"/>
              <a:t>Timing</a:t>
            </a:r>
          </a:p>
          <a:p>
            <a:r>
              <a:rPr lang="en-US" sz="4200" dirty="0"/>
              <a:t>Measuring results</a:t>
            </a:r>
          </a:p>
          <a:p>
            <a:r>
              <a:rPr lang="en-US" sz="4200" dirty="0"/>
              <a:t>Reporting the results</a:t>
            </a:r>
          </a:p>
          <a:p>
            <a:pPr lvl="1"/>
            <a:endParaRPr lang="en-US" dirty="0"/>
          </a:p>
        </p:txBody>
      </p:sp>
      <p:sp>
        <p:nvSpPr>
          <p:cNvPr id="6" name="Text Placeholder 1"/>
          <p:cNvSpPr>
            <a:spLocks noGrp="1"/>
          </p:cNvSpPr>
          <p:nvPr>
            <p:ph type="body" sz="quarter" idx="13"/>
          </p:nvPr>
        </p:nvSpPr>
        <p:spPr>
          <a:xfrm>
            <a:off x="685800" y="0"/>
            <a:ext cx="7010400" cy="1143000"/>
          </a:xfrm>
        </p:spPr>
        <p:txBody>
          <a:bodyPr/>
          <a:lstStyle/>
          <a:p>
            <a:r>
              <a:rPr lang="en-US" b="1" dirty="0"/>
              <a:t>MARKETING</a:t>
            </a:r>
            <a:r>
              <a:rPr lang="en-US" dirty="0"/>
              <a:t> </a:t>
            </a:r>
            <a:r>
              <a:rPr lang="en-US" b="1" dirty="0"/>
              <a:t>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wipe(left)">
                                      <p:cBhvr>
                                        <p:cTn id="7" dur="500"/>
                                        <p:tgtEl>
                                          <p:spTgt spid="593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wipe(left)">
                                      <p:cBhvr>
                                        <p:cTn id="12" dur="5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wipe(left)">
                                      <p:cBhvr>
                                        <p:cTn id="17"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838200" y="1600200"/>
            <a:ext cx="8001000" cy="4652681"/>
          </a:xfrm>
        </p:spPr>
        <p:txBody>
          <a:bodyPr>
            <a:normAutofit/>
          </a:bodyPr>
          <a:lstStyle/>
          <a:p>
            <a:r>
              <a:rPr lang="en-US" sz="3600" dirty="0"/>
              <a:t>Signs</a:t>
            </a:r>
          </a:p>
          <a:p>
            <a:r>
              <a:rPr lang="en-US" sz="3600" dirty="0"/>
              <a:t>Newspapers Ads and Stories</a:t>
            </a:r>
          </a:p>
          <a:p>
            <a:r>
              <a:rPr lang="en-US" sz="3600" dirty="0"/>
              <a:t>Multiple Listing Service</a:t>
            </a:r>
          </a:p>
        </p:txBody>
      </p:sp>
      <p:sp>
        <p:nvSpPr>
          <p:cNvPr id="6" name="Text Placeholder 1"/>
          <p:cNvSpPr>
            <a:spLocks noGrp="1"/>
          </p:cNvSpPr>
          <p:nvPr>
            <p:ph type="body" sz="quarter" idx="13"/>
          </p:nvPr>
        </p:nvSpPr>
        <p:spPr>
          <a:xfrm>
            <a:off x="685800" y="0"/>
            <a:ext cx="7010400" cy="1143000"/>
          </a:xfrm>
        </p:spPr>
        <p:txBody>
          <a:bodyPr/>
          <a:lstStyle/>
          <a:p>
            <a:r>
              <a:rPr lang="en-US" b="1" dirty="0"/>
              <a:t>MARKETING</a:t>
            </a:r>
            <a:r>
              <a:rPr lang="en-US" dirty="0"/>
              <a:t> </a:t>
            </a:r>
            <a:r>
              <a:rPr lang="en-US" b="1" dirty="0"/>
              <a:t>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left)">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wipe(left)">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wipe(left)">
                                      <p:cBhvr>
                                        <p:cTn id="17"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838200" y="1600200"/>
            <a:ext cx="7848600" cy="4652681"/>
          </a:xfrm>
        </p:spPr>
        <p:txBody>
          <a:bodyPr>
            <a:normAutofit fontScale="62500" lnSpcReduction="20000"/>
          </a:bodyPr>
          <a:lstStyle/>
          <a:p>
            <a:pPr>
              <a:lnSpc>
                <a:spcPct val="170000"/>
              </a:lnSpc>
            </a:pPr>
            <a:r>
              <a:rPr lang="en-US" sz="4400" b="1" dirty="0" err="1"/>
              <a:t>Loopnet</a:t>
            </a:r>
            <a:r>
              <a:rPr lang="en-US" sz="4400" b="1" dirty="0"/>
              <a:t>/Co-Star</a:t>
            </a:r>
          </a:p>
          <a:p>
            <a:pPr>
              <a:lnSpc>
                <a:spcPct val="170000"/>
              </a:lnSpc>
            </a:pPr>
            <a:r>
              <a:rPr lang="en-US" sz="4400" b="1" dirty="0" err="1"/>
              <a:t>Crexi</a:t>
            </a:r>
            <a:r>
              <a:rPr lang="en-US" sz="4400" b="1" dirty="0"/>
              <a:t> / MLS</a:t>
            </a:r>
            <a:endParaRPr lang="en-US" sz="4100" b="1" dirty="0"/>
          </a:p>
          <a:p>
            <a:pPr>
              <a:lnSpc>
                <a:spcPct val="170000"/>
              </a:lnSpc>
            </a:pPr>
            <a:r>
              <a:rPr lang="en-US" sz="4100" b="1" dirty="0"/>
              <a:t>RPR - Realtors Property Resource</a:t>
            </a:r>
          </a:p>
          <a:p>
            <a:pPr>
              <a:lnSpc>
                <a:spcPct val="170000"/>
              </a:lnSpc>
            </a:pPr>
            <a:r>
              <a:rPr lang="en-US" sz="4400" b="1" dirty="0"/>
              <a:t>Direct Mail – Hoovers.com &amp; EDD</a:t>
            </a:r>
          </a:p>
          <a:p>
            <a:pPr>
              <a:lnSpc>
                <a:spcPct val="170000"/>
              </a:lnSpc>
            </a:pPr>
            <a:r>
              <a:rPr lang="en-US" sz="4400" b="1" dirty="0"/>
              <a:t>Social Media</a:t>
            </a:r>
          </a:p>
          <a:p>
            <a:pPr>
              <a:lnSpc>
                <a:spcPct val="170000"/>
              </a:lnSpc>
            </a:pPr>
            <a:r>
              <a:rPr lang="en-US" sz="4400" b="1" dirty="0"/>
              <a:t>LinkedIn</a:t>
            </a:r>
          </a:p>
          <a:p>
            <a:pPr>
              <a:buFont typeface="Wingdings 2" pitchFamily="-109" charset="2"/>
              <a:buNone/>
            </a:pPr>
            <a:endParaRPr lang="en-US" sz="4400" dirty="0"/>
          </a:p>
          <a:p>
            <a:pPr>
              <a:buFont typeface="Wingdings 2" pitchFamily="-109" charset="2"/>
              <a:buNone/>
            </a:pPr>
            <a:endParaRPr lang="en-US" sz="4000" dirty="0"/>
          </a:p>
          <a:p>
            <a:pPr>
              <a:buFont typeface="Wingdings 2" pitchFamily="-109" charset="2"/>
              <a:buNone/>
            </a:pPr>
            <a:endParaRPr lang="en-US" sz="4000" dirty="0"/>
          </a:p>
          <a:p>
            <a:pPr>
              <a:buFont typeface="Wingdings 2" pitchFamily="-109" charset="2"/>
              <a:buNone/>
            </a:pPr>
            <a:endParaRPr lang="en-US" sz="4000" dirty="0"/>
          </a:p>
        </p:txBody>
      </p:sp>
      <p:sp>
        <p:nvSpPr>
          <p:cNvPr id="6" name="Text Placeholder 1"/>
          <p:cNvSpPr>
            <a:spLocks noGrp="1"/>
          </p:cNvSpPr>
          <p:nvPr>
            <p:ph type="body" sz="quarter" idx="13"/>
          </p:nvPr>
        </p:nvSpPr>
        <p:spPr>
          <a:xfrm>
            <a:off x="685800" y="0"/>
            <a:ext cx="7010400" cy="1143000"/>
          </a:xfrm>
        </p:spPr>
        <p:txBody>
          <a:bodyPr/>
          <a:lstStyle/>
          <a:p>
            <a:r>
              <a:rPr lang="en-US" b="1" dirty="0"/>
              <a:t>MARKETING</a:t>
            </a:r>
            <a:r>
              <a:rPr lang="en-US" dirty="0"/>
              <a:t> </a:t>
            </a:r>
            <a:r>
              <a:rPr lang="en-US" b="1" dirty="0"/>
              <a:t>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wipe(left)">
                                      <p:cBhvr>
                                        <p:cTn id="7" dur="5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wipe(left)">
                                      <p:cBhvr>
                                        <p:cTn id="12" dur="500"/>
                                        <p:tgtEl>
                                          <p:spTgt spid="121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wipe(left)">
                                      <p:cBhvr>
                                        <p:cTn id="17" dur="500"/>
                                        <p:tgtEl>
                                          <p:spTgt spid="121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wipe(left)">
                                      <p:cBhvr>
                                        <p:cTn id="22" dur="500"/>
                                        <p:tgtEl>
                                          <p:spTgt spid="1218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1859">
                                            <p:txEl>
                                              <p:pRg st="4" end="4"/>
                                            </p:txEl>
                                          </p:spTgt>
                                        </p:tgtEl>
                                        <p:attrNameLst>
                                          <p:attrName>style.visibility</p:attrName>
                                        </p:attrNameLst>
                                      </p:cBhvr>
                                      <p:to>
                                        <p:strVal val="visible"/>
                                      </p:to>
                                    </p:set>
                                    <p:animEffect transition="in" filter="wipe(left)">
                                      <p:cBhvr>
                                        <p:cTn id="27" dur="500"/>
                                        <p:tgtEl>
                                          <p:spTgt spid="1218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1859">
                                            <p:txEl>
                                              <p:pRg st="5" end="5"/>
                                            </p:txEl>
                                          </p:spTgt>
                                        </p:tgtEl>
                                        <p:attrNameLst>
                                          <p:attrName>style.visibility</p:attrName>
                                        </p:attrNameLst>
                                      </p:cBhvr>
                                      <p:to>
                                        <p:strVal val="visible"/>
                                      </p:to>
                                    </p:set>
                                    <p:animEffect transition="in" filter="wipe(left)">
                                      <p:cBhvr>
                                        <p:cTn id="32" dur="500"/>
                                        <p:tgtEl>
                                          <p:spTgt spid="121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p:txBody>
          <a:bodyPr>
            <a:normAutofit/>
          </a:bodyPr>
          <a:lstStyle/>
          <a:p>
            <a:r>
              <a:rPr lang="en-US" sz="3200" dirty="0"/>
              <a:t>Property Tour/Inspections</a:t>
            </a:r>
          </a:p>
          <a:p>
            <a:r>
              <a:rPr lang="en-US" sz="3200" dirty="0"/>
              <a:t>Letter of Intent</a:t>
            </a:r>
          </a:p>
          <a:p>
            <a:r>
              <a:rPr lang="en-US" sz="3200" dirty="0"/>
              <a:t>Outline of major terms</a:t>
            </a:r>
          </a:p>
          <a:p>
            <a:r>
              <a:rPr lang="en-US" sz="3200" dirty="0"/>
              <a:t>Deadline to prepare contract</a:t>
            </a:r>
          </a:p>
        </p:txBody>
      </p:sp>
      <p:sp>
        <p:nvSpPr>
          <p:cNvPr id="2" name="Text Placeholder 1"/>
          <p:cNvSpPr>
            <a:spLocks noGrp="1"/>
          </p:cNvSpPr>
          <p:nvPr>
            <p:ph type="body" sz="quarter" idx="13"/>
          </p:nvPr>
        </p:nvSpPr>
        <p:spPr/>
        <p:txBody>
          <a:bodyPr/>
          <a:lstStyle/>
          <a:p>
            <a:r>
              <a:rPr lang="en-US" dirty="0"/>
              <a:t>BROKERAGE </a:t>
            </a:r>
            <a:r>
              <a:rPr lang="en-US" b="1" dirty="0"/>
              <a:t>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left)">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left)">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wipe(left)">
                                      <p:cBhvr>
                                        <p:cTn id="22"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b="1" dirty="0"/>
              <a:t>LAND INVESTMENTS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71600"/>
            <a:ext cx="4470012" cy="510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p:txBody>
          <a:bodyPr>
            <a:normAutofit/>
          </a:bodyPr>
          <a:lstStyle/>
          <a:p>
            <a:r>
              <a:rPr lang="en-US" sz="3200" dirty="0"/>
              <a:t>Contract</a:t>
            </a:r>
          </a:p>
          <a:p>
            <a:r>
              <a:rPr lang="en-US" sz="3200" dirty="0"/>
              <a:t>Feasibility Study and Inspections</a:t>
            </a:r>
          </a:p>
          <a:p>
            <a:r>
              <a:rPr lang="en-US" sz="3200" dirty="0"/>
              <a:t>Closing</a:t>
            </a:r>
          </a:p>
          <a:p>
            <a:r>
              <a:rPr lang="en-US" sz="3200" dirty="0"/>
              <a:t>Celebration……</a:t>
            </a:r>
          </a:p>
        </p:txBody>
      </p:sp>
      <p:sp>
        <p:nvSpPr>
          <p:cNvPr id="6" name="Text Placeholder 1"/>
          <p:cNvSpPr>
            <a:spLocks noGrp="1"/>
          </p:cNvSpPr>
          <p:nvPr>
            <p:ph type="body" sz="quarter" idx="13"/>
          </p:nvPr>
        </p:nvSpPr>
        <p:spPr>
          <a:xfrm>
            <a:off x="685800" y="0"/>
            <a:ext cx="7010400" cy="1143000"/>
          </a:xfrm>
        </p:spPr>
        <p:txBody>
          <a:bodyPr/>
          <a:lstStyle/>
          <a:p>
            <a:r>
              <a:rPr lang="en-US" dirty="0"/>
              <a:t>BROKERAGE </a:t>
            </a:r>
            <a:r>
              <a:rPr lang="en-US" b="1" dirty="0"/>
              <a:t>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left)">
                                      <p:cBhvr>
                                        <p:cTn id="12" dur="5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left)">
                                      <p:cBhvr>
                                        <p:cTn id="17" dur="5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wipe(left)">
                                      <p:cBhvr>
                                        <p:cTn id="22"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38200"/>
            <a:ext cx="6477000" cy="5428136"/>
          </a:xfrm>
          <a:prstGeom prst="rect">
            <a:avLst/>
          </a:prstGeom>
        </p:spPr>
      </p:pic>
    </p:spTree>
    <p:extLst>
      <p:ext uri="{BB962C8B-B14F-4D97-AF65-F5344CB8AC3E}">
        <p14:creationId xmlns:p14="http://schemas.microsoft.com/office/powerpoint/2010/main" val="981933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838200" y="3429000"/>
            <a:ext cx="7401900" cy="2823881"/>
          </a:xfrm>
        </p:spPr>
        <p:txBody>
          <a:bodyPr>
            <a:normAutofit fontScale="92500" lnSpcReduction="20000"/>
          </a:bodyPr>
          <a:lstStyle/>
          <a:p>
            <a:r>
              <a:rPr lang="en-US" sz="3000" dirty="0">
                <a:hlinkClick r:id="rId3"/>
              </a:rPr>
              <a:t>www.boma.org</a:t>
            </a:r>
            <a:endParaRPr lang="en-US" sz="3000" dirty="0"/>
          </a:p>
          <a:p>
            <a:r>
              <a:rPr lang="en-US" sz="3000" dirty="0"/>
              <a:t>Apartments</a:t>
            </a:r>
          </a:p>
          <a:p>
            <a:r>
              <a:rPr lang="en-US" sz="3000" dirty="0"/>
              <a:t>Office Buildings</a:t>
            </a:r>
          </a:p>
          <a:p>
            <a:r>
              <a:rPr lang="en-US" sz="3000" dirty="0"/>
              <a:t>Warehouse/Industrial</a:t>
            </a:r>
          </a:p>
          <a:p>
            <a:pPr lvl="1">
              <a:lnSpc>
                <a:spcPct val="90000"/>
              </a:lnSpc>
            </a:pPr>
            <a:endParaRPr lang="en-US" sz="4000" dirty="0"/>
          </a:p>
        </p:txBody>
      </p:sp>
      <p:sp>
        <p:nvSpPr>
          <p:cNvPr id="2" name="Text Placeholder 1"/>
          <p:cNvSpPr>
            <a:spLocks noGrp="1"/>
          </p:cNvSpPr>
          <p:nvPr>
            <p:ph type="body" sz="quarter" idx="13"/>
          </p:nvPr>
        </p:nvSpPr>
        <p:spPr/>
        <p:txBody>
          <a:bodyPr>
            <a:noAutofit/>
          </a:bodyPr>
          <a:lstStyle/>
          <a:p>
            <a:r>
              <a:rPr lang="en-US" sz="3600" b="1" dirty="0"/>
              <a:t>REAL ESTATE ORGANIZATIONS</a:t>
            </a:r>
            <a:endParaRPr lang="en-US" sz="3600" dirty="0"/>
          </a:p>
        </p:txBody>
      </p:sp>
      <p:sp>
        <p:nvSpPr>
          <p:cNvPr id="5" name="Rectangle 3"/>
          <p:cNvSpPr txBox="1">
            <a:spLocks noChangeArrowheads="1"/>
          </p:cNvSpPr>
          <p:nvPr/>
        </p:nvSpPr>
        <p:spPr>
          <a:xfrm>
            <a:off x="381000" y="1143000"/>
            <a:ext cx="8382000" cy="2286000"/>
          </a:xfrm>
          <a:prstGeom prst="rect">
            <a:avLst/>
          </a:prstGeom>
        </p:spPr>
        <p:txBody>
          <a:bodyPr vert="horz" lIns="91440" tIns="45720" rIns="91440" bIns="45720" rtlCol="0" anchor="ctr">
            <a:noAutofit/>
          </a:bodyPr>
          <a:lstStyle>
            <a:lvl1pPr marL="342906" indent="-342906"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lnSpc>
                <a:spcPct val="120000"/>
              </a:lnSpc>
              <a:buFont typeface="Wingdings 2" pitchFamily="-109" charset="2"/>
              <a:buNone/>
            </a:pPr>
            <a:r>
              <a:rPr lang="en-US" sz="6000" b="1" dirty="0"/>
              <a:t>BOMA</a:t>
            </a:r>
            <a:br>
              <a:rPr lang="en-US" sz="5400" b="1" dirty="0"/>
            </a:br>
            <a:r>
              <a:rPr lang="en-US" sz="2800" dirty="0"/>
              <a:t>Building Owners and Managers Association</a:t>
            </a:r>
            <a:endParaRPr lang="en-US" sz="3300" dirty="0"/>
          </a:p>
        </p:txBody>
      </p:sp>
    </p:spTree>
  </p:cSld>
  <p:clrMapOvr>
    <a:masterClrMapping/>
  </p:clrMapOvr>
  <mc:AlternateContent xmlns:mc="http://schemas.openxmlformats.org/markup-compatibility/2006" xmlns:p14="http://schemas.microsoft.com/office/powerpoint/2010/main">
    <mc:Choice Requires="p14">
      <p:transition spd="slow" p14:dur="1250">
        <p14:vortex dir="d"/>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762000" y="3429000"/>
            <a:ext cx="7772400" cy="2823881"/>
          </a:xfrm>
        </p:spPr>
        <p:txBody>
          <a:bodyPr>
            <a:normAutofit/>
          </a:bodyPr>
          <a:lstStyle/>
          <a:p>
            <a:pPr marL="514351" indent="-457200">
              <a:lnSpc>
                <a:spcPct val="110000"/>
              </a:lnSpc>
            </a:pPr>
            <a:r>
              <a:rPr lang="en-US" sz="3000" dirty="0"/>
              <a:t>www.naiopsfl.com</a:t>
            </a:r>
          </a:p>
          <a:p>
            <a:pPr marL="514351" indent="-457200"/>
            <a:r>
              <a:rPr lang="en-US" sz="3000" dirty="0"/>
              <a:t>Warehouse/Industrial/Office Buildings</a:t>
            </a:r>
          </a:p>
        </p:txBody>
      </p:sp>
      <p:sp>
        <p:nvSpPr>
          <p:cNvPr id="5" name="Text Placeholder 1"/>
          <p:cNvSpPr>
            <a:spLocks noGrp="1"/>
          </p:cNvSpPr>
          <p:nvPr>
            <p:ph type="body" sz="quarter" idx="13"/>
          </p:nvPr>
        </p:nvSpPr>
        <p:spPr>
          <a:xfrm>
            <a:off x="685800" y="0"/>
            <a:ext cx="7010400" cy="1143000"/>
          </a:xfrm>
        </p:spPr>
        <p:txBody>
          <a:bodyPr>
            <a:noAutofit/>
          </a:bodyPr>
          <a:lstStyle/>
          <a:p>
            <a:r>
              <a:rPr lang="en-US" sz="3600" b="1" dirty="0"/>
              <a:t>REAL ESTATE ORGANIZATIONS</a:t>
            </a:r>
            <a:endParaRPr lang="en-US" sz="3600" dirty="0"/>
          </a:p>
        </p:txBody>
      </p:sp>
      <p:sp>
        <p:nvSpPr>
          <p:cNvPr id="6" name="Rectangle 3"/>
          <p:cNvSpPr txBox="1">
            <a:spLocks noChangeArrowheads="1"/>
          </p:cNvSpPr>
          <p:nvPr/>
        </p:nvSpPr>
        <p:spPr>
          <a:xfrm>
            <a:off x="914400" y="1143000"/>
            <a:ext cx="7325700" cy="2286000"/>
          </a:xfrm>
          <a:prstGeom prst="rect">
            <a:avLst/>
          </a:prstGeom>
        </p:spPr>
        <p:txBody>
          <a:bodyPr vert="horz" lIns="91440" tIns="45720" rIns="91440" bIns="45720" rtlCol="0" anchor="ctr">
            <a:normAutofit/>
          </a:bodyPr>
          <a:lstStyle>
            <a:lvl1pPr marL="342906" indent="-342906"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lnSpc>
                <a:spcPct val="100000"/>
              </a:lnSpc>
              <a:buFont typeface="Wingdings 2" pitchFamily="-109" charset="2"/>
              <a:buNone/>
            </a:pPr>
            <a:r>
              <a:rPr lang="en-US" sz="6000" b="1" dirty="0"/>
              <a:t>NAIOP</a:t>
            </a:r>
          </a:p>
          <a:p>
            <a:pPr marL="57151" indent="0" algn="ctr">
              <a:lnSpc>
                <a:spcPct val="100000"/>
              </a:lnSpc>
              <a:buNone/>
            </a:pPr>
            <a:r>
              <a:rPr lang="en-US" sz="2200" dirty="0"/>
              <a:t>National Association of Industrial and Office Parks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838200" y="3429000"/>
            <a:ext cx="7401900" cy="2823881"/>
          </a:xfrm>
        </p:spPr>
        <p:txBody>
          <a:bodyPr/>
          <a:lstStyle/>
          <a:p>
            <a:r>
              <a:rPr lang="en-US" sz="3200" b="1" dirty="0"/>
              <a:t>	Warehouse/Industrial</a:t>
            </a:r>
          </a:p>
          <a:p>
            <a:r>
              <a:rPr lang="en-US" sz="3200" b="1" dirty="0"/>
              <a:t> www.sior.com</a:t>
            </a:r>
          </a:p>
          <a:p>
            <a:pPr>
              <a:buFont typeface="Wingdings 2" pitchFamily="-109" charset="2"/>
              <a:buNone/>
            </a:pPr>
            <a:endParaRPr lang="en-US" sz="3600" dirty="0"/>
          </a:p>
          <a:p>
            <a:endParaRPr lang="en-US" sz="2800" dirty="0"/>
          </a:p>
        </p:txBody>
      </p:sp>
      <p:sp>
        <p:nvSpPr>
          <p:cNvPr id="5" name="Text Placeholder 1"/>
          <p:cNvSpPr>
            <a:spLocks noGrp="1"/>
          </p:cNvSpPr>
          <p:nvPr>
            <p:ph type="body" sz="quarter" idx="13"/>
          </p:nvPr>
        </p:nvSpPr>
        <p:spPr>
          <a:xfrm>
            <a:off x="685800" y="0"/>
            <a:ext cx="7010400" cy="1143000"/>
          </a:xfrm>
        </p:spPr>
        <p:txBody>
          <a:bodyPr>
            <a:noAutofit/>
          </a:bodyPr>
          <a:lstStyle/>
          <a:p>
            <a:r>
              <a:rPr lang="en-US" sz="3600" b="1" dirty="0"/>
              <a:t>REAL ESTATE ORGANIZATIONS</a:t>
            </a:r>
            <a:endParaRPr lang="en-US" sz="3600" dirty="0"/>
          </a:p>
        </p:txBody>
      </p:sp>
      <p:sp>
        <p:nvSpPr>
          <p:cNvPr id="6" name="Rectangle 3"/>
          <p:cNvSpPr txBox="1">
            <a:spLocks noChangeArrowheads="1"/>
          </p:cNvSpPr>
          <p:nvPr/>
        </p:nvSpPr>
        <p:spPr>
          <a:xfrm>
            <a:off x="914400" y="1143000"/>
            <a:ext cx="7325700" cy="2286000"/>
          </a:xfrm>
          <a:prstGeom prst="rect">
            <a:avLst/>
          </a:prstGeom>
        </p:spPr>
        <p:txBody>
          <a:bodyPr vert="horz" lIns="91440" tIns="45720" rIns="91440" bIns="45720" rtlCol="0" anchor="ctr">
            <a:noAutofit/>
          </a:bodyPr>
          <a:lstStyle>
            <a:lvl1pPr marL="342906" indent="-342906"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lnSpc>
                <a:spcPct val="100000"/>
              </a:lnSpc>
              <a:buFont typeface="Wingdings 2" pitchFamily="-109" charset="2"/>
              <a:buNone/>
            </a:pPr>
            <a:r>
              <a:rPr lang="en-US" sz="6000" b="1" dirty="0"/>
              <a:t>SIOR</a:t>
            </a:r>
          </a:p>
          <a:p>
            <a:pPr algn="ctr">
              <a:lnSpc>
                <a:spcPct val="100000"/>
              </a:lnSpc>
              <a:buFont typeface="Wingdings 2" pitchFamily="-109" charset="2"/>
              <a:buNone/>
            </a:pPr>
            <a:r>
              <a:rPr lang="en-US" sz="2800" dirty="0"/>
              <a:t>Society of Industrial Realtors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838200" y="3429000"/>
            <a:ext cx="8077200" cy="3276600"/>
          </a:xfrm>
        </p:spPr>
        <p:txBody>
          <a:bodyPr>
            <a:normAutofit fontScale="85000" lnSpcReduction="10000"/>
          </a:bodyPr>
          <a:lstStyle/>
          <a:p>
            <a:r>
              <a:rPr lang="en-US" sz="4000" dirty="0">
                <a:hlinkClick r:id="rId2"/>
              </a:rPr>
              <a:t>www.irem19.org</a:t>
            </a:r>
            <a:endParaRPr lang="en-US" sz="4000" dirty="0"/>
          </a:p>
          <a:p>
            <a:r>
              <a:rPr lang="en-US" sz="4000" dirty="0"/>
              <a:t>Certified Property Manager (CPM)</a:t>
            </a:r>
          </a:p>
          <a:p>
            <a:r>
              <a:rPr lang="en-US" sz="4000" dirty="0"/>
              <a:t>Residential Property Manager (RPA)</a:t>
            </a:r>
          </a:p>
        </p:txBody>
      </p:sp>
      <p:sp>
        <p:nvSpPr>
          <p:cNvPr id="5" name="Text Placeholder 1"/>
          <p:cNvSpPr>
            <a:spLocks noGrp="1"/>
          </p:cNvSpPr>
          <p:nvPr>
            <p:ph type="body" sz="quarter" idx="13"/>
          </p:nvPr>
        </p:nvSpPr>
        <p:spPr>
          <a:xfrm>
            <a:off x="685800" y="0"/>
            <a:ext cx="7010400" cy="1143000"/>
          </a:xfrm>
        </p:spPr>
        <p:txBody>
          <a:bodyPr>
            <a:noAutofit/>
          </a:bodyPr>
          <a:lstStyle/>
          <a:p>
            <a:r>
              <a:rPr lang="en-US" sz="3600" b="1" dirty="0"/>
              <a:t>REAL ESTATE ORGANIZATIONS</a:t>
            </a:r>
            <a:endParaRPr lang="en-US" sz="3600" dirty="0"/>
          </a:p>
        </p:txBody>
      </p:sp>
      <p:sp>
        <p:nvSpPr>
          <p:cNvPr id="6" name="Rectangle 3"/>
          <p:cNvSpPr txBox="1">
            <a:spLocks noChangeArrowheads="1"/>
          </p:cNvSpPr>
          <p:nvPr/>
        </p:nvSpPr>
        <p:spPr>
          <a:xfrm>
            <a:off x="914400" y="1143000"/>
            <a:ext cx="7325700" cy="2286000"/>
          </a:xfrm>
          <a:prstGeom prst="rect">
            <a:avLst/>
          </a:prstGeom>
        </p:spPr>
        <p:txBody>
          <a:bodyPr vert="horz" lIns="91440" tIns="45720" rIns="91440" bIns="45720" rtlCol="0" anchor="ctr">
            <a:noAutofit/>
          </a:bodyPr>
          <a:lstStyle>
            <a:lvl1pPr marL="342906" indent="-342906"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lnSpc>
                <a:spcPct val="100000"/>
              </a:lnSpc>
              <a:buFont typeface="Wingdings 2" pitchFamily="-109" charset="2"/>
              <a:buNone/>
            </a:pPr>
            <a:r>
              <a:rPr lang="en-US" sz="6000" b="1" dirty="0"/>
              <a:t>IREM</a:t>
            </a:r>
          </a:p>
          <a:p>
            <a:pPr algn="ctr">
              <a:lnSpc>
                <a:spcPct val="100000"/>
              </a:lnSpc>
              <a:buFont typeface="Wingdings 2" pitchFamily="-109" charset="2"/>
              <a:buNone/>
            </a:pPr>
            <a:r>
              <a:rPr lang="en-US" sz="2800" dirty="0"/>
              <a:t>Institute of Real Estate Management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838200" y="3429000"/>
            <a:ext cx="7401900" cy="2823881"/>
          </a:xfrm>
        </p:spPr>
        <p:txBody>
          <a:bodyPr>
            <a:noAutofit/>
          </a:bodyPr>
          <a:lstStyle/>
          <a:p>
            <a:r>
              <a:rPr lang="en-US" sz="3200" dirty="0"/>
              <a:t>http://flccim.com/districts/miami/</a:t>
            </a:r>
          </a:p>
        </p:txBody>
      </p:sp>
      <p:sp>
        <p:nvSpPr>
          <p:cNvPr id="5" name="Rectangle 3"/>
          <p:cNvSpPr txBox="1">
            <a:spLocks noChangeArrowheads="1"/>
          </p:cNvSpPr>
          <p:nvPr/>
        </p:nvSpPr>
        <p:spPr>
          <a:xfrm>
            <a:off x="457201" y="1066799"/>
            <a:ext cx="8229599" cy="2362201"/>
          </a:xfrm>
          <a:prstGeom prst="rect">
            <a:avLst/>
          </a:prstGeom>
        </p:spPr>
        <p:txBody>
          <a:bodyPr vert="horz" lIns="91440" tIns="45720" rIns="91440" bIns="45720" rtlCol="0" anchor="ctr">
            <a:noAutofit/>
          </a:bodyPr>
          <a:lstStyle>
            <a:lvl1pPr marL="342906" indent="-342906"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lnSpc>
                <a:spcPct val="150000"/>
              </a:lnSpc>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lnSpc>
                <a:spcPct val="100000"/>
              </a:lnSpc>
              <a:buFont typeface="Wingdings 3" charset="2"/>
              <a:buNone/>
            </a:pPr>
            <a:r>
              <a:rPr lang="en-US" sz="6000" b="1" dirty="0"/>
              <a:t>CCIM</a:t>
            </a:r>
          </a:p>
          <a:p>
            <a:pPr algn="ctr">
              <a:lnSpc>
                <a:spcPct val="100000"/>
              </a:lnSpc>
              <a:buFont typeface="Wingdings 3" charset="2"/>
              <a:buNone/>
            </a:pPr>
            <a:r>
              <a:rPr lang="en-US" sz="2800" dirty="0"/>
              <a:t>Commercial Investment Real Estate Institute</a:t>
            </a:r>
          </a:p>
        </p:txBody>
      </p:sp>
      <p:sp>
        <p:nvSpPr>
          <p:cNvPr id="7" name="Text Placeholder 1"/>
          <p:cNvSpPr>
            <a:spLocks noGrp="1"/>
          </p:cNvSpPr>
          <p:nvPr>
            <p:ph type="body" sz="quarter" idx="13"/>
          </p:nvPr>
        </p:nvSpPr>
        <p:spPr>
          <a:xfrm>
            <a:off x="685800" y="0"/>
            <a:ext cx="7010400" cy="1143000"/>
          </a:xfrm>
        </p:spPr>
        <p:txBody>
          <a:bodyPr>
            <a:noAutofit/>
          </a:bodyPr>
          <a:lstStyle/>
          <a:p>
            <a:r>
              <a:rPr lang="en-US" sz="3600" b="1" dirty="0"/>
              <a:t>REAL ESTATE ORGANIZATIONS</a:t>
            </a:r>
            <a:endParaRPr lang="en-US" sz="3600" dirty="0"/>
          </a:p>
        </p:txBody>
      </p:sp>
    </p:spTree>
    <p:extLst>
      <p:ext uri="{BB962C8B-B14F-4D97-AF65-F5344CB8AC3E}">
        <p14:creationId xmlns:p14="http://schemas.microsoft.com/office/powerpoint/2010/main" val="1305890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838200" y="1066800"/>
            <a:ext cx="7401900" cy="5186081"/>
          </a:xfrm>
        </p:spPr>
        <p:txBody>
          <a:bodyPr anchor="ctr">
            <a:noAutofit/>
          </a:bodyPr>
          <a:lstStyle/>
          <a:p>
            <a:pPr marL="0" indent="0" algn="ctr">
              <a:lnSpc>
                <a:spcPct val="100000"/>
              </a:lnSpc>
              <a:buFont typeface="Wingdings 2" pitchFamily="-109" charset="2"/>
              <a:buNone/>
            </a:pPr>
            <a:r>
              <a:rPr lang="en-US" sz="3600" b="1" dirty="0"/>
              <a:t>CREW</a:t>
            </a:r>
          </a:p>
          <a:p>
            <a:pPr marL="0" indent="0" algn="ctr">
              <a:lnSpc>
                <a:spcPct val="100000"/>
              </a:lnSpc>
              <a:buFont typeface="Wingdings 2" pitchFamily="-109" charset="2"/>
              <a:buNone/>
            </a:pPr>
            <a:r>
              <a:rPr lang="en-US" sz="3600" dirty="0"/>
              <a:t>Commercial Real Estate Women www.crewmiami.org</a:t>
            </a:r>
            <a:br>
              <a:rPr lang="en-US" sz="3600" dirty="0"/>
            </a:br>
            <a:endParaRPr lang="en-US" sz="3600" dirty="0"/>
          </a:p>
          <a:p>
            <a:pPr marL="0" indent="0" algn="ctr">
              <a:lnSpc>
                <a:spcPct val="100000"/>
              </a:lnSpc>
              <a:buFont typeface="Wingdings 2" pitchFamily="-109" charset="2"/>
              <a:buNone/>
            </a:pPr>
            <a:r>
              <a:rPr lang="en-US" sz="3600" b="1" dirty="0"/>
              <a:t>CIASF</a:t>
            </a:r>
          </a:p>
          <a:p>
            <a:pPr marL="0" indent="0" algn="ctr">
              <a:lnSpc>
                <a:spcPct val="100000"/>
              </a:lnSpc>
              <a:buFont typeface="Wingdings 2" pitchFamily="-109" charset="2"/>
              <a:buNone/>
            </a:pPr>
            <a:r>
              <a:rPr lang="en-US" sz="3600" dirty="0"/>
              <a:t>Commercial Industrial Association of South Florida</a:t>
            </a:r>
            <a:br>
              <a:rPr lang="en-US" sz="3600" dirty="0"/>
            </a:br>
            <a:r>
              <a:rPr lang="en-US" sz="3600" dirty="0"/>
              <a:t>www.ciasf.com</a:t>
            </a:r>
            <a:r>
              <a:rPr lang="en-US" sz="4000" dirty="0"/>
              <a:t>	</a:t>
            </a:r>
          </a:p>
        </p:txBody>
      </p:sp>
      <p:sp>
        <p:nvSpPr>
          <p:cNvPr id="5" name="Text Placeholder 1"/>
          <p:cNvSpPr>
            <a:spLocks noGrp="1"/>
          </p:cNvSpPr>
          <p:nvPr>
            <p:ph type="body" sz="quarter" idx="13"/>
          </p:nvPr>
        </p:nvSpPr>
        <p:spPr>
          <a:xfrm>
            <a:off x="685800" y="0"/>
            <a:ext cx="7010400" cy="1143000"/>
          </a:xfrm>
        </p:spPr>
        <p:txBody>
          <a:bodyPr>
            <a:noAutofit/>
          </a:bodyPr>
          <a:lstStyle/>
          <a:p>
            <a:r>
              <a:rPr lang="en-US" sz="3600" b="1" dirty="0"/>
              <a:t>REAL ESTATE ORGANIZATIONS</a:t>
            </a:r>
            <a:endParaRPr lang="en-US" sz="3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p:txBody>
          <a:bodyPr>
            <a:normAutofit/>
          </a:bodyPr>
          <a:lstStyle/>
          <a:p>
            <a:pPr>
              <a:lnSpc>
                <a:spcPct val="160000"/>
              </a:lnSpc>
            </a:pPr>
            <a:r>
              <a:rPr lang="en-US" sz="3200" b="1" dirty="0"/>
              <a:t>Learn </a:t>
            </a:r>
            <a:r>
              <a:rPr lang="en-US" sz="3200" dirty="0"/>
              <a:t>- Take classes from other brokers</a:t>
            </a:r>
          </a:p>
          <a:p>
            <a:pPr>
              <a:lnSpc>
                <a:spcPct val="160000"/>
              </a:lnSpc>
            </a:pPr>
            <a:r>
              <a:rPr lang="en-US" sz="3200" b="1" dirty="0"/>
              <a:t>Join </a:t>
            </a:r>
            <a:r>
              <a:rPr lang="en-US" sz="3200" dirty="0"/>
              <a:t>- Organizations in your area of specialization/Participate/Network</a:t>
            </a:r>
          </a:p>
          <a:p>
            <a:pPr>
              <a:lnSpc>
                <a:spcPct val="160000"/>
              </a:lnSpc>
            </a:pPr>
            <a:r>
              <a:rPr lang="en-US" sz="3200" b="1" dirty="0"/>
              <a:t>Become</a:t>
            </a:r>
            <a:r>
              <a:rPr lang="en-US" sz="3200" dirty="0"/>
              <a:t> active in the organization</a:t>
            </a:r>
          </a:p>
        </p:txBody>
      </p:sp>
      <p:sp>
        <p:nvSpPr>
          <p:cNvPr id="2" name="Text Placeholder 1"/>
          <p:cNvSpPr>
            <a:spLocks noGrp="1"/>
          </p:cNvSpPr>
          <p:nvPr>
            <p:ph type="body" sz="quarter" idx="13"/>
          </p:nvPr>
        </p:nvSpPr>
        <p:spPr/>
        <p:txBody>
          <a:bodyPr/>
          <a:lstStyle/>
          <a:p>
            <a:r>
              <a:rPr lang="en-US" b="1" dirty="0"/>
              <a:t>THE NEXT STEP</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wipe(left)">
                                      <p:cBhvr>
                                        <p:cTn id="12" dur="5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wipe(left)">
                                      <p:cBhvr>
                                        <p:cTn id="17" dur="5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2"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1261516" y="1764210"/>
            <a:ext cx="6620968" cy="3329581"/>
          </a:xfrm>
        </p:spPr>
        <p:txBody>
          <a:bodyPr anchor="ctr">
            <a:normAutofit fontScale="90000"/>
          </a:bodyPr>
          <a:lstStyle/>
          <a:p>
            <a:pPr algn="ctr"/>
            <a:br>
              <a:rPr lang="en-US" dirty="0">
                <a:latin typeface="Century Gothic" panose="020B0502020202020204" pitchFamily="34" charset="0"/>
              </a:rPr>
            </a:br>
            <a:r>
              <a:rPr lang="en-US" sz="7200" b="1" dirty="0">
                <a:solidFill>
                  <a:schemeClr val="tx1"/>
                </a:solidFill>
                <a:latin typeface="Century Gothic" panose="020B0502020202020204" pitchFamily="34" charset="0"/>
              </a:rPr>
              <a:t>Become a </a:t>
            </a:r>
            <a:br>
              <a:rPr lang="en-US" sz="7200" dirty="0">
                <a:solidFill>
                  <a:schemeClr val="tx1"/>
                </a:solidFill>
                <a:latin typeface="Century Gothic" panose="020B0502020202020204" pitchFamily="34" charset="0"/>
              </a:rPr>
            </a:br>
            <a:r>
              <a:rPr lang="en-US" sz="7200" b="1" dirty="0">
                <a:solidFill>
                  <a:schemeClr val="tx1"/>
                </a:solidFill>
                <a:latin typeface="Century Gothic" panose="020B0502020202020204" pitchFamily="34" charset="0"/>
              </a:rPr>
              <a:t>Commercial</a:t>
            </a:r>
            <a:r>
              <a:rPr lang="en-US" sz="7200" dirty="0">
                <a:solidFill>
                  <a:schemeClr val="tx1"/>
                </a:solidFill>
                <a:latin typeface="Century Gothic" panose="020B0502020202020204" pitchFamily="34" charset="0"/>
              </a:rPr>
              <a:t> </a:t>
            </a:r>
            <a:r>
              <a:rPr lang="en-US" sz="7200" b="1" dirty="0">
                <a:solidFill>
                  <a:schemeClr val="tx1"/>
                </a:solidFill>
                <a:latin typeface="Century Gothic" panose="020B0502020202020204" pitchFamily="34" charset="0"/>
              </a:rPr>
              <a:t>Realtor</a:t>
            </a:r>
            <a:br>
              <a:rPr lang="en-US" sz="7200" dirty="0">
                <a:solidFill>
                  <a:schemeClr val="bg2"/>
                </a:solidFill>
                <a:latin typeface="Century Gothic" panose="020B0502020202020204" pitchFamily="34" charset="0"/>
              </a:rPr>
            </a:br>
            <a:endParaRPr lang="en-US" sz="7200" dirty="0">
              <a:solidFill>
                <a:schemeClr val="bg2"/>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5839</TotalTime>
  <Words>1663</Words>
  <Application>Microsoft Office PowerPoint</Application>
  <PresentationFormat>On-screen Show (4:3)</PresentationFormat>
  <Paragraphs>456</Paragraphs>
  <Slides>99</Slides>
  <Notes>31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99</vt:i4>
      </vt:variant>
    </vt:vector>
  </HeadingPairs>
  <TitlesOfParts>
    <vt:vector size="107" baseType="lpstr">
      <vt:lpstr>Century Gothic</vt:lpstr>
      <vt:lpstr>Times New Roman</vt:lpstr>
      <vt:lpstr>Wingdings</vt:lpstr>
      <vt:lpstr>Wingdings 2</vt:lpstr>
      <vt:lpstr>Wingdings 3</vt:lpstr>
      <vt:lpstr>Ion</vt:lpstr>
      <vt:lpstr>1_Ion</vt:lpstr>
      <vt:lpstr>2_Ion</vt:lpstr>
      <vt:lpstr>PowerPoint Presentation</vt:lpstr>
      <vt:lpstr>Fundamentals  of Commercial Real Estate Brokerage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 The Buyers and Sellers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 The Market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Become a  Commercial Realtor </vt:lpstr>
    </vt:vector>
  </TitlesOfParts>
  <Company>Thomas J. Dixon,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Commercial Real Estate Brokerage</dc:title>
  <dc:creator>Thomas J. Dixon</dc:creator>
  <cp:lastModifiedBy>Andrew</cp:lastModifiedBy>
  <cp:revision>143</cp:revision>
  <cp:lastPrinted>2019-03-20T13:57:16Z</cp:lastPrinted>
  <dcterms:created xsi:type="dcterms:W3CDTF">2011-05-11T00:49:56Z</dcterms:created>
  <dcterms:modified xsi:type="dcterms:W3CDTF">2022-09-09T15:48:18Z</dcterms:modified>
</cp:coreProperties>
</file>